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6" r:id="rId5"/>
    <p:sldId id="261" r:id="rId6"/>
    <p:sldId id="262" r:id="rId7"/>
    <p:sldId id="264" r:id="rId8"/>
    <p:sldId id="265" r:id="rId9"/>
    <p:sldId id="267" r:id="rId10"/>
    <p:sldId id="270" r:id="rId11"/>
    <p:sldId id="271" r:id="rId12"/>
    <p:sldId id="273" r:id="rId13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139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010481-F6F8-4A6E-9B2F-F7DA9C546F7A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569A28AB-B73D-4249-9B1E-C781EF140A2D}">
      <dgm:prSet phldrT="[Текст]" custT="1"/>
      <dgm:spPr/>
      <dgm:t>
        <a:bodyPr/>
        <a:lstStyle/>
        <a:p>
          <a:r>
            <a:rPr lang="uk-UA" sz="4000" dirty="0" smtClean="0"/>
            <a:t>Умови конкурсу</a:t>
          </a:r>
          <a:endParaRPr lang="ru-RU" sz="4000" dirty="0"/>
        </a:p>
      </dgm:t>
    </dgm:pt>
    <dgm:pt modelId="{F6CEB7AC-11DB-4C72-B883-24C83F0C34EF}" type="parTrans" cxnId="{DD2D70C8-C83D-479F-A13A-3FFB083052F9}">
      <dgm:prSet/>
      <dgm:spPr/>
      <dgm:t>
        <a:bodyPr/>
        <a:lstStyle/>
        <a:p>
          <a:endParaRPr lang="ru-RU"/>
        </a:p>
      </dgm:t>
    </dgm:pt>
    <dgm:pt modelId="{540904F9-67DB-4F94-B894-2385FA37C021}" type="sibTrans" cxnId="{DD2D70C8-C83D-479F-A13A-3FFB083052F9}">
      <dgm:prSet/>
      <dgm:spPr/>
      <dgm:t>
        <a:bodyPr/>
        <a:lstStyle/>
        <a:p>
          <a:endParaRPr lang="ru-RU"/>
        </a:p>
      </dgm:t>
    </dgm:pt>
    <dgm:pt modelId="{EFEAE17E-AD3C-4528-87FF-EAC0B88F3781}">
      <dgm:prSet phldrT="[Текст]"/>
      <dgm:spPr/>
      <dgm:t>
        <a:bodyPr/>
        <a:lstStyle/>
        <a:p>
          <a:r>
            <a:rPr lang="uk-UA" dirty="0" smtClean="0"/>
            <a:t>В конкурсі можуть брати участь діти шкільного віку</a:t>
          </a:r>
          <a:endParaRPr lang="ru-RU" dirty="0"/>
        </a:p>
      </dgm:t>
    </dgm:pt>
    <dgm:pt modelId="{A0CE6572-9F7D-46E6-837D-D1EBDEB16D26}" type="parTrans" cxnId="{9EE65C88-D10B-46B8-B36B-EC2D5563C2BA}">
      <dgm:prSet/>
      <dgm:spPr/>
      <dgm:t>
        <a:bodyPr/>
        <a:lstStyle/>
        <a:p>
          <a:endParaRPr lang="ru-RU"/>
        </a:p>
      </dgm:t>
    </dgm:pt>
    <dgm:pt modelId="{CC49F6AF-AB68-4168-A77C-27820C9E434D}" type="sibTrans" cxnId="{9EE65C88-D10B-46B8-B36B-EC2D5563C2BA}">
      <dgm:prSet/>
      <dgm:spPr/>
      <dgm:t>
        <a:bodyPr/>
        <a:lstStyle/>
        <a:p>
          <a:endParaRPr lang="ru-RU"/>
        </a:p>
      </dgm:t>
    </dgm:pt>
    <dgm:pt modelId="{9423F436-D436-4F5E-88CB-E83E86B00BA7}">
      <dgm:prSet phldrT="[Текст]"/>
      <dgm:spPr/>
      <dgm:t>
        <a:bodyPr/>
        <a:lstStyle/>
        <a:p>
          <a:r>
            <a:rPr lang="uk-UA" dirty="0" smtClean="0"/>
            <a:t>Сюжет твору ґрунтується на реальній або вигаданій судовій справі, життєвій історії, власному досвіді чи досвіді близьких родичів</a:t>
          </a:r>
          <a:endParaRPr lang="ru-RU" dirty="0"/>
        </a:p>
      </dgm:t>
    </dgm:pt>
    <dgm:pt modelId="{37E7FA98-A1B8-4CF3-9D25-304996C4BB86}" type="parTrans" cxnId="{BDF428AC-3DDC-4305-B0D6-2302934BDB19}">
      <dgm:prSet/>
      <dgm:spPr/>
      <dgm:t>
        <a:bodyPr/>
        <a:lstStyle/>
        <a:p>
          <a:endParaRPr lang="ru-RU"/>
        </a:p>
      </dgm:t>
    </dgm:pt>
    <dgm:pt modelId="{E76DEE44-9DA4-44A1-AFE8-55C134103215}" type="sibTrans" cxnId="{BDF428AC-3DDC-4305-B0D6-2302934BDB19}">
      <dgm:prSet/>
      <dgm:spPr/>
      <dgm:t>
        <a:bodyPr/>
        <a:lstStyle/>
        <a:p>
          <a:endParaRPr lang="ru-RU"/>
        </a:p>
      </dgm:t>
    </dgm:pt>
    <dgm:pt modelId="{51B47F38-2F1F-4446-AA0B-E6574CD8474E}">
      <dgm:prSet phldrT="[Текст]"/>
      <dgm:spPr/>
      <dgm:t>
        <a:bodyPr/>
        <a:lstStyle/>
        <a:p>
          <a:r>
            <a:rPr lang="uk-UA" dirty="0" smtClean="0"/>
            <a:t>Головні персонажі – суддя, суд, працівник суду, бачення дитиною ролі судді, права, закону і призначення судочинства і правосуддя  в   Україні</a:t>
          </a:r>
          <a:endParaRPr lang="ru-RU" dirty="0"/>
        </a:p>
      </dgm:t>
    </dgm:pt>
    <dgm:pt modelId="{BF2ED05A-FFDE-44F6-8B2E-E6D244BE3FB6}" type="parTrans" cxnId="{7343188C-867D-4DF0-91A3-32557D9B77A3}">
      <dgm:prSet/>
      <dgm:spPr/>
      <dgm:t>
        <a:bodyPr/>
        <a:lstStyle/>
        <a:p>
          <a:endParaRPr lang="ru-RU"/>
        </a:p>
      </dgm:t>
    </dgm:pt>
    <dgm:pt modelId="{E869813A-28D8-463F-98AC-C18003E5118D}" type="sibTrans" cxnId="{7343188C-867D-4DF0-91A3-32557D9B77A3}">
      <dgm:prSet/>
      <dgm:spPr/>
      <dgm:t>
        <a:bodyPr/>
        <a:lstStyle/>
        <a:p>
          <a:endParaRPr lang="ru-RU"/>
        </a:p>
      </dgm:t>
    </dgm:pt>
    <dgm:pt modelId="{61C007EE-E806-43BA-9517-43CD39EBAF67}" type="pres">
      <dgm:prSet presAssocID="{D7010481-F6F8-4A6E-9B2F-F7DA9C546F7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D8D7D1-C7A2-4B2B-927B-B5564045C90F}" type="pres">
      <dgm:prSet presAssocID="{569A28AB-B73D-4249-9B1E-C781EF140A2D}" presName="root1" presStyleCnt="0"/>
      <dgm:spPr/>
    </dgm:pt>
    <dgm:pt modelId="{6D0E671C-DB94-4FEE-894C-0516F40E9A20}" type="pres">
      <dgm:prSet presAssocID="{569A28AB-B73D-4249-9B1E-C781EF140A2D}" presName="LevelOneTextNode" presStyleLbl="node0" presStyleIdx="0" presStyleCnt="1" custLinFactNeighborX="-65806" custLinFactNeighborY="-3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5447DF-6B20-41C9-BABB-0AA8A66AF258}" type="pres">
      <dgm:prSet presAssocID="{569A28AB-B73D-4249-9B1E-C781EF140A2D}" presName="level2hierChild" presStyleCnt="0"/>
      <dgm:spPr/>
    </dgm:pt>
    <dgm:pt modelId="{6972A64C-CB3A-4C09-9D0D-76B706DEE382}" type="pres">
      <dgm:prSet presAssocID="{A0CE6572-9F7D-46E6-837D-D1EBDEB16D26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9B503E86-33B1-464D-BDAC-38CD72A8A830}" type="pres">
      <dgm:prSet presAssocID="{A0CE6572-9F7D-46E6-837D-D1EBDEB16D26}" presName="connTx" presStyleLbl="parChTrans1D2" presStyleIdx="0" presStyleCnt="3"/>
      <dgm:spPr/>
      <dgm:t>
        <a:bodyPr/>
        <a:lstStyle/>
        <a:p>
          <a:endParaRPr lang="ru-RU"/>
        </a:p>
      </dgm:t>
    </dgm:pt>
    <dgm:pt modelId="{6BB7B4F4-9D76-4704-BF11-1F7DF482F47D}" type="pres">
      <dgm:prSet presAssocID="{EFEAE17E-AD3C-4528-87FF-EAC0B88F3781}" presName="root2" presStyleCnt="0"/>
      <dgm:spPr/>
    </dgm:pt>
    <dgm:pt modelId="{33DC5670-F9EC-4EB7-A623-33DB6C533980}" type="pres">
      <dgm:prSet presAssocID="{EFEAE17E-AD3C-4528-87FF-EAC0B88F3781}" presName="LevelTwoTextNode" presStyleLbl="node2" presStyleIdx="0" presStyleCnt="3" custLinFactNeighborX="65807" custLinFactNeighborY="-16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5755AB-F7F8-412A-B7B7-D0F7E90F855D}" type="pres">
      <dgm:prSet presAssocID="{EFEAE17E-AD3C-4528-87FF-EAC0B88F3781}" presName="level3hierChild" presStyleCnt="0"/>
      <dgm:spPr/>
    </dgm:pt>
    <dgm:pt modelId="{F28E5A32-67D8-44B1-87F0-817EEF39E0B4}" type="pres">
      <dgm:prSet presAssocID="{BF2ED05A-FFDE-44F6-8B2E-E6D244BE3FB6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D9E87022-EB19-472E-B32D-39F8ABC5BEE3}" type="pres">
      <dgm:prSet presAssocID="{BF2ED05A-FFDE-44F6-8B2E-E6D244BE3FB6}" presName="connTx" presStyleLbl="parChTrans1D2" presStyleIdx="1" presStyleCnt="3"/>
      <dgm:spPr/>
      <dgm:t>
        <a:bodyPr/>
        <a:lstStyle/>
        <a:p>
          <a:endParaRPr lang="ru-RU"/>
        </a:p>
      </dgm:t>
    </dgm:pt>
    <dgm:pt modelId="{0C83C33E-1B77-4607-BD64-0D756A2E060F}" type="pres">
      <dgm:prSet presAssocID="{51B47F38-2F1F-4446-AA0B-E6574CD8474E}" presName="root2" presStyleCnt="0"/>
      <dgm:spPr/>
    </dgm:pt>
    <dgm:pt modelId="{C34A57EE-97C4-45F9-AF4C-C1A34DD85A26}" type="pres">
      <dgm:prSet presAssocID="{51B47F38-2F1F-4446-AA0B-E6574CD8474E}" presName="LevelTwoTextNode" presStyleLbl="node2" presStyleIdx="1" presStyleCnt="3" custLinFactNeighborX="65807" custLinFactNeighborY="-3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6F404D2-2395-421A-A03B-D894FE9D8280}" type="pres">
      <dgm:prSet presAssocID="{51B47F38-2F1F-4446-AA0B-E6574CD8474E}" presName="level3hierChild" presStyleCnt="0"/>
      <dgm:spPr/>
    </dgm:pt>
    <dgm:pt modelId="{690B4EA5-A7B0-4CFF-B0C2-883E417FAE69}" type="pres">
      <dgm:prSet presAssocID="{37E7FA98-A1B8-4CF3-9D25-304996C4BB86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B109ECC0-10AA-4C0E-A6B6-2802C7F15B2A}" type="pres">
      <dgm:prSet presAssocID="{37E7FA98-A1B8-4CF3-9D25-304996C4BB86}" presName="connTx" presStyleLbl="parChTrans1D2" presStyleIdx="2" presStyleCnt="3"/>
      <dgm:spPr/>
      <dgm:t>
        <a:bodyPr/>
        <a:lstStyle/>
        <a:p>
          <a:endParaRPr lang="ru-RU"/>
        </a:p>
      </dgm:t>
    </dgm:pt>
    <dgm:pt modelId="{303CA324-1CB6-44B2-BA61-4DA95EBA14F2}" type="pres">
      <dgm:prSet presAssocID="{9423F436-D436-4F5E-88CB-E83E86B00BA7}" presName="root2" presStyleCnt="0"/>
      <dgm:spPr/>
    </dgm:pt>
    <dgm:pt modelId="{09D218B5-7CE5-48DC-A170-094AB9F1EC90}" type="pres">
      <dgm:prSet presAssocID="{9423F436-D436-4F5E-88CB-E83E86B00BA7}" presName="LevelTwoTextNode" presStyleLbl="node2" presStyleIdx="2" presStyleCnt="3" custLinFactNeighborX="65807" custLinFactNeighborY="17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A7ED1D-FB25-45B9-BCD5-BCD8C410A87E}" type="pres">
      <dgm:prSet presAssocID="{9423F436-D436-4F5E-88CB-E83E86B00BA7}" presName="level3hierChild" presStyleCnt="0"/>
      <dgm:spPr/>
    </dgm:pt>
  </dgm:ptLst>
  <dgm:cxnLst>
    <dgm:cxn modelId="{C1C662FA-4D6A-4395-BDA8-ED69E3317301}" type="presOf" srcId="{BF2ED05A-FFDE-44F6-8B2E-E6D244BE3FB6}" destId="{F28E5A32-67D8-44B1-87F0-817EEF39E0B4}" srcOrd="0" destOrd="0" presId="urn:microsoft.com/office/officeart/2005/8/layout/hierarchy2"/>
    <dgm:cxn modelId="{FFC0A119-C22E-4ECD-ABCC-D962E0F8416E}" type="presOf" srcId="{9423F436-D436-4F5E-88CB-E83E86B00BA7}" destId="{09D218B5-7CE5-48DC-A170-094AB9F1EC90}" srcOrd="0" destOrd="0" presId="urn:microsoft.com/office/officeart/2005/8/layout/hierarchy2"/>
    <dgm:cxn modelId="{45A3C552-56CF-4E32-8824-6E9C23984689}" type="presOf" srcId="{37E7FA98-A1B8-4CF3-9D25-304996C4BB86}" destId="{690B4EA5-A7B0-4CFF-B0C2-883E417FAE69}" srcOrd="0" destOrd="0" presId="urn:microsoft.com/office/officeart/2005/8/layout/hierarchy2"/>
    <dgm:cxn modelId="{7343188C-867D-4DF0-91A3-32557D9B77A3}" srcId="{569A28AB-B73D-4249-9B1E-C781EF140A2D}" destId="{51B47F38-2F1F-4446-AA0B-E6574CD8474E}" srcOrd="1" destOrd="0" parTransId="{BF2ED05A-FFDE-44F6-8B2E-E6D244BE3FB6}" sibTransId="{E869813A-28D8-463F-98AC-C18003E5118D}"/>
    <dgm:cxn modelId="{9EE65C88-D10B-46B8-B36B-EC2D5563C2BA}" srcId="{569A28AB-B73D-4249-9B1E-C781EF140A2D}" destId="{EFEAE17E-AD3C-4528-87FF-EAC0B88F3781}" srcOrd="0" destOrd="0" parTransId="{A0CE6572-9F7D-46E6-837D-D1EBDEB16D26}" sibTransId="{CC49F6AF-AB68-4168-A77C-27820C9E434D}"/>
    <dgm:cxn modelId="{1FB9CF06-BC90-457A-8CE4-FD557E52509F}" type="presOf" srcId="{D7010481-F6F8-4A6E-9B2F-F7DA9C546F7A}" destId="{61C007EE-E806-43BA-9517-43CD39EBAF67}" srcOrd="0" destOrd="0" presId="urn:microsoft.com/office/officeart/2005/8/layout/hierarchy2"/>
    <dgm:cxn modelId="{7E0454BE-699B-4C24-A287-C417EDF3A07B}" type="presOf" srcId="{51B47F38-2F1F-4446-AA0B-E6574CD8474E}" destId="{C34A57EE-97C4-45F9-AF4C-C1A34DD85A26}" srcOrd="0" destOrd="0" presId="urn:microsoft.com/office/officeart/2005/8/layout/hierarchy2"/>
    <dgm:cxn modelId="{6AF9369D-56F1-43BD-BF13-3C1D9D0C445A}" type="presOf" srcId="{A0CE6572-9F7D-46E6-837D-D1EBDEB16D26}" destId="{9B503E86-33B1-464D-BDAC-38CD72A8A830}" srcOrd="1" destOrd="0" presId="urn:microsoft.com/office/officeart/2005/8/layout/hierarchy2"/>
    <dgm:cxn modelId="{5955F04E-8ACB-4472-AF98-0DA4F74BE229}" type="presOf" srcId="{37E7FA98-A1B8-4CF3-9D25-304996C4BB86}" destId="{B109ECC0-10AA-4C0E-A6B6-2802C7F15B2A}" srcOrd="1" destOrd="0" presId="urn:microsoft.com/office/officeart/2005/8/layout/hierarchy2"/>
    <dgm:cxn modelId="{07F71034-5A4B-4528-AF84-47BF7FF32D64}" type="presOf" srcId="{BF2ED05A-FFDE-44F6-8B2E-E6D244BE3FB6}" destId="{D9E87022-EB19-472E-B32D-39F8ABC5BEE3}" srcOrd="1" destOrd="0" presId="urn:microsoft.com/office/officeart/2005/8/layout/hierarchy2"/>
    <dgm:cxn modelId="{BDF428AC-3DDC-4305-B0D6-2302934BDB19}" srcId="{569A28AB-B73D-4249-9B1E-C781EF140A2D}" destId="{9423F436-D436-4F5E-88CB-E83E86B00BA7}" srcOrd="2" destOrd="0" parTransId="{37E7FA98-A1B8-4CF3-9D25-304996C4BB86}" sibTransId="{E76DEE44-9DA4-44A1-AFE8-55C134103215}"/>
    <dgm:cxn modelId="{DD2D70C8-C83D-479F-A13A-3FFB083052F9}" srcId="{D7010481-F6F8-4A6E-9B2F-F7DA9C546F7A}" destId="{569A28AB-B73D-4249-9B1E-C781EF140A2D}" srcOrd="0" destOrd="0" parTransId="{F6CEB7AC-11DB-4C72-B883-24C83F0C34EF}" sibTransId="{540904F9-67DB-4F94-B894-2385FA37C021}"/>
    <dgm:cxn modelId="{2E43335E-7746-4D3E-A001-C33F3A50989A}" type="presOf" srcId="{A0CE6572-9F7D-46E6-837D-D1EBDEB16D26}" destId="{6972A64C-CB3A-4C09-9D0D-76B706DEE382}" srcOrd="0" destOrd="0" presId="urn:microsoft.com/office/officeart/2005/8/layout/hierarchy2"/>
    <dgm:cxn modelId="{F02A3C67-48D8-4FDD-8A43-8EF371E06BE5}" type="presOf" srcId="{EFEAE17E-AD3C-4528-87FF-EAC0B88F3781}" destId="{33DC5670-F9EC-4EB7-A623-33DB6C533980}" srcOrd="0" destOrd="0" presId="urn:microsoft.com/office/officeart/2005/8/layout/hierarchy2"/>
    <dgm:cxn modelId="{1C7CE902-467A-4521-BC3D-4C4288D7C082}" type="presOf" srcId="{569A28AB-B73D-4249-9B1E-C781EF140A2D}" destId="{6D0E671C-DB94-4FEE-894C-0516F40E9A20}" srcOrd="0" destOrd="0" presId="urn:microsoft.com/office/officeart/2005/8/layout/hierarchy2"/>
    <dgm:cxn modelId="{26BF4FC8-E095-42BA-AC23-5FC46C218EEC}" type="presParOf" srcId="{61C007EE-E806-43BA-9517-43CD39EBAF67}" destId="{CDD8D7D1-C7A2-4B2B-927B-B5564045C90F}" srcOrd="0" destOrd="0" presId="urn:microsoft.com/office/officeart/2005/8/layout/hierarchy2"/>
    <dgm:cxn modelId="{F83C6896-B4B0-4C33-8E32-361EE6C67259}" type="presParOf" srcId="{CDD8D7D1-C7A2-4B2B-927B-B5564045C90F}" destId="{6D0E671C-DB94-4FEE-894C-0516F40E9A20}" srcOrd="0" destOrd="0" presId="urn:microsoft.com/office/officeart/2005/8/layout/hierarchy2"/>
    <dgm:cxn modelId="{2CF803BC-EDAE-43C2-B27A-3BEFBC597B15}" type="presParOf" srcId="{CDD8D7D1-C7A2-4B2B-927B-B5564045C90F}" destId="{705447DF-6B20-41C9-BABB-0AA8A66AF258}" srcOrd="1" destOrd="0" presId="urn:microsoft.com/office/officeart/2005/8/layout/hierarchy2"/>
    <dgm:cxn modelId="{A1EDC2BA-E417-407A-B466-9C5C9037E30D}" type="presParOf" srcId="{705447DF-6B20-41C9-BABB-0AA8A66AF258}" destId="{6972A64C-CB3A-4C09-9D0D-76B706DEE382}" srcOrd="0" destOrd="0" presId="urn:microsoft.com/office/officeart/2005/8/layout/hierarchy2"/>
    <dgm:cxn modelId="{25858B4A-627A-47A3-927F-69E44465DD0E}" type="presParOf" srcId="{6972A64C-CB3A-4C09-9D0D-76B706DEE382}" destId="{9B503E86-33B1-464D-BDAC-38CD72A8A830}" srcOrd="0" destOrd="0" presId="urn:microsoft.com/office/officeart/2005/8/layout/hierarchy2"/>
    <dgm:cxn modelId="{92658225-704B-47B9-B342-4FBF94452FE3}" type="presParOf" srcId="{705447DF-6B20-41C9-BABB-0AA8A66AF258}" destId="{6BB7B4F4-9D76-4704-BF11-1F7DF482F47D}" srcOrd="1" destOrd="0" presId="urn:microsoft.com/office/officeart/2005/8/layout/hierarchy2"/>
    <dgm:cxn modelId="{FE41666A-33EE-47A8-BA7C-DCDA00FA8EEB}" type="presParOf" srcId="{6BB7B4F4-9D76-4704-BF11-1F7DF482F47D}" destId="{33DC5670-F9EC-4EB7-A623-33DB6C533980}" srcOrd="0" destOrd="0" presId="urn:microsoft.com/office/officeart/2005/8/layout/hierarchy2"/>
    <dgm:cxn modelId="{78798C12-7430-410F-BE80-CD01695600A9}" type="presParOf" srcId="{6BB7B4F4-9D76-4704-BF11-1F7DF482F47D}" destId="{BC5755AB-F7F8-412A-B7B7-D0F7E90F855D}" srcOrd="1" destOrd="0" presId="urn:microsoft.com/office/officeart/2005/8/layout/hierarchy2"/>
    <dgm:cxn modelId="{DD12DB79-7786-4A3D-8BDD-0616701AEAD9}" type="presParOf" srcId="{705447DF-6B20-41C9-BABB-0AA8A66AF258}" destId="{F28E5A32-67D8-44B1-87F0-817EEF39E0B4}" srcOrd="2" destOrd="0" presId="urn:microsoft.com/office/officeart/2005/8/layout/hierarchy2"/>
    <dgm:cxn modelId="{5A13ACC0-AC39-402E-A7A8-9E9AFE93CFE8}" type="presParOf" srcId="{F28E5A32-67D8-44B1-87F0-817EEF39E0B4}" destId="{D9E87022-EB19-472E-B32D-39F8ABC5BEE3}" srcOrd="0" destOrd="0" presId="urn:microsoft.com/office/officeart/2005/8/layout/hierarchy2"/>
    <dgm:cxn modelId="{8336D16E-E1CB-4794-9A30-143B8E2D7EF2}" type="presParOf" srcId="{705447DF-6B20-41C9-BABB-0AA8A66AF258}" destId="{0C83C33E-1B77-4607-BD64-0D756A2E060F}" srcOrd="3" destOrd="0" presId="urn:microsoft.com/office/officeart/2005/8/layout/hierarchy2"/>
    <dgm:cxn modelId="{9180D4EE-B78B-4B56-AA96-91EAC42EF299}" type="presParOf" srcId="{0C83C33E-1B77-4607-BD64-0D756A2E060F}" destId="{C34A57EE-97C4-45F9-AF4C-C1A34DD85A26}" srcOrd="0" destOrd="0" presId="urn:microsoft.com/office/officeart/2005/8/layout/hierarchy2"/>
    <dgm:cxn modelId="{D8EDEE11-CF16-41BF-BE68-DB58F350F0F7}" type="presParOf" srcId="{0C83C33E-1B77-4607-BD64-0D756A2E060F}" destId="{06F404D2-2395-421A-A03B-D894FE9D8280}" srcOrd="1" destOrd="0" presId="urn:microsoft.com/office/officeart/2005/8/layout/hierarchy2"/>
    <dgm:cxn modelId="{CAB55E64-E52F-4EDE-88E5-885858A801EC}" type="presParOf" srcId="{705447DF-6B20-41C9-BABB-0AA8A66AF258}" destId="{690B4EA5-A7B0-4CFF-B0C2-883E417FAE69}" srcOrd="4" destOrd="0" presId="urn:microsoft.com/office/officeart/2005/8/layout/hierarchy2"/>
    <dgm:cxn modelId="{74F55680-C53E-41DC-992E-95BF089FE656}" type="presParOf" srcId="{690B4EA5-A7B0-4CFF-B0C2-883E417FAE69}" destId="{B109ECC0-10AA-4C0E-A6B6-2802C7F15B2A}" srcOrd="0" destOrd="0" presId="urn:microsoft.com/office/officeart/2005/8/layout/hierarchy2"/>
    <dgm:cxn modelId="{969F9A04-C018-4E82-9079-3977601E1206}" type="presParOf" srcId="{705447DF-6B20-41C9-BABB-0AA8A66AF258}" destId="{303CA324-1CB6-44B2-BA61-4DA95EBA14F2}" srcOrd="5" destOrd="0" presId="urn:microsoft.com/office/officeart/2005/8/layout/hierarchy2"/>
    <dgm:cxn modelId="{B2E12330-A084-4E29-A137-3BA546A62B22}" type="presParOf" srcId="{303CA324-1CB6-44B2-BA61-4DA95EBA14F2}" destId="{09D218B5-7CE5-48DC-A170-094AB9F1EC90}" srcOrd="0" destOrd="0" presId="urn:microsoft.com/office/officeart/2005/8/layout/hierarchy2"/>
    <dgm:cxn modelId="{C3C9D953-927E-449D-9422-BF3C560E3464}" type="presParOf" srcId="{303CA324-1CB6-44B2-BA61-4DA95EBA14F2}" destId="{34A7ED1D-FB25-45B9-BCD5-BCD8C410A87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81C621-8B72-47BB-844D-A1F85906A811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6EAFBCEA-5D1B-4792-8437-078E12A340FC}">
      <dgm:prSet phldrT="[Текст]" custT="1"/>
      <dgm:spPr/>
      <dgm:t>
        <a:bodyPr/>
        <a:lstStyle/>
        <a:p>
          <a:r>
            <a:rPr lang="uk-UA" sz="4400" dirty="0" smtClean="0"/>
            <a:t>Номінації</a:t>
          </a:r>
          <a:endParaRPr lang="ru-RU" sz="4400" dirty="0"/>
        </a:p>
      </dgm:t>
    </dgm:pt>
    <dgm:pt modelId="{5BF4713F-7133-4690-9BCD-BFA134271BAF}" type="parTrans" cxnId="{8EB4BFC3-FFBB-45F0-BA47-074266A83102}">
      <dgm:prSet/>
      <dgm:spPr/>
      <dgm:t>
        <a:bodyPr/>
        <a:lstStyle/>
        <a:p>
          <a:endParaRPr lang="ru-RU"/>
        </a:p>
      </dgm:t>
    </dgm:pt>
    <dgm:pt modelId="{ECB7476D-712E-4A98-9D22-DF2373DAD1C3}" type="sibTrans" cxnId="{8EB4BFC3-FFBB-45F0-BA47-074266A83102}">
      <dgm:prSet/>
      <dgm:spPr/>
      <dgm:t>
        <a:bodyPr/>
        <a:lstStyle/>
        <a:p>
          <a:endParaRPr lang="ru-RU"/>
        </a:p>
      </dgm:t>
    </dgm:pt>
    <dgm:pt modelId="{50D0A2C9-B232-4C76-B765-6221149CAC33}">
      <dgm:prSet phldrT="[Текст]"/>
      <dgm:spPr/>
      <dgm:t>
        <a:bodyPr/>
        <a:lstStyle/>
        <a:p>
          <a:r>
            <a:rPr lang="uk-UA" dirty="0" smtClean="0"/>
            <a:t>Малюнок на тему «Правосуддя» - перша, друга і третя премії</a:t>
          </a:r>
          <a:endParaRPr lang="ru-RU" dirty="0"/>
        </a:p>
      </dgm:t>
    </dgm:pt>
    <dgm:pt modelId="{04B1CB0D-2CCF-40DE-A49D-AB1B9F9FEB5A}" type="parTrans" cxnId="{4E268097-18D2-4CC4-B446-BD614CC5DAAD}">
      <dgm:prSet/>
      <dgm:spPr/>
      <dgm:t>
        <a:bodyPr/>
        <a:lstStyle/>
        <a:p>
          <a:endParaRPr lang="ru-RU"/>
        </a:p>
      </dgm:t>
    </dgm:pt>
    <dgm:pt modelId="{5C5F788B-8E25-4FFE-B9F0-904279845049}" type="sibTrans" cxnId="{4E268097-18D2-4CC4-B446-BD614CC5DAAD}">
      <dgm:prSet/>
      <dgm:spPr/>
      <dgm:t>
        <a:bodyPr/>
        <a:lstStyle/>
        <a:p>
          <a:endParaRPr lang="ru-RU"/>
        </a:p>
      </dgm:t>
    </dgm:pt>
    <dgm:pt modelId="{91B87494-4512-4B9C-BFFB-2524A58858B7}">
      <dgm:prSet phldrT="[Текст]"/>
      <dgm:spPr/>
      <dgm:t>
        <a:bodyPr/>
        <a:lstStyle/>
        <a:p>
          <a:r>
            <a:rPr lang="uk-UA" dirty="0" smtClean="0"/>
            <a:t>Твір на тему «Правосуддя» - перша, друга і третя премії</a:t>
          </a:r>
          <a:endParaRPr lang="ru-RU" dirty="0"/>
        </a:p>
      </dgm:t>
    </dgm:pt>
    <dgm:pt modelId="{2217CCBE-F9D3-4819-A50F-1EFCB4DE591A}" type="parTrans" cxnId="{599504B2-19A6-4B50-A262-B8A03FD67D09}">
      <dgm:prSet/>
      <dgm:spPr/>
      <dgm:t>
        <a:bodyPr/>
        <a:lstStyle/>
        <a:p>
          <a:endParaRPr lang="ru-RU"/>
        </a:p>
      </dgm:t>
    </dgm:pt>
    <dgm:pt modelId="{D5292B53-D476-4D16-9996-E5CA9FEFF94E}" type="sibTrans" cxnId="{599504B2-19A6-4B50-A262-B8A03FD67D09}">
      <dgm:prSet/>
      <dgm:spPr/>
      <dgm:t>
        <a:bodyPr/>
        <a:lstStyle/>
        <a:p>
          <a:endParaRPr lang="ru-RU"/>
        </a:p>
      </dgm:t>
    </dgm:pt>
    <dgm:pt modelId="{913FB844-EE25-428C-B9EF-5CD2A23CCF7B}" type="pres">
      <dgm:prSet presAssocID="{8481C621-8B72-47BB-844D-A1F85906A81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2D8886-46B7-46A7-A312-FA04CF50638A}" type="pres">
      <dgm:prSet presAssocID="{6EAFBCEA-5D1B-4792-8437-078E12A340FC}" presName="root1" presStyleCnt="0"/>
      <dgm:spPr/>
    </dgm:pt>
    <dgm:pt modelId="{D2D8AA6D-FDE8-4309-BE31-E6613CCF0A13}" type="pres">
      <dgm:prSet presAssocID="{6EAFBCEA-5D1B-4792-8437-078E12A340FC}" presName="LevelOneTextNode" presStyleLbl="node0" presStyleIdx="0" presStyleCnt="1" custLinFactNeighborX="-56840" custLinFactNeighborY="-18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6EFF3C9-FB29-4603-BA67-A1FDFD68FC83}" type="pres">
      <dgm:prSet presAssocID="{6EAFBCEA-5D1B-4792-8437-078E12A340FC}" presName="level2hierChild" presStyleCnt="0"/>
      <dgm:spPr/>
    </dgm:pt>
    <dgm:pt modelId="{2EF01D04-5599-4D77-84F8-EDF6F481A463}" type="pres">
      <dgm:prSet presAssocID="{04B1CB0D-2CCF-40DE-A49D-AB1B9F9FEB5A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3BFD9705-7A7C-466C-9CFD-52CDD37BC2A0}" type="pres">
      <dgm:prSet presAssocID="{04B1CB0D-2CCF-40DE-A49D-AB1B9F9FEB5A}" presName="connTx" presStyleLbl="parChTrans1D2" presStyleIdx="0" presStyleCnt="2"/>
      <dgm:spPr/>
      <dgm:t>
        <a:bodyPr/>
        <a:lstStyle/>
        <a:p>
          <a:endParaRPr lang="ru-RU"/>
        </a:p>
      </dgm:t>
    </dgm:pt>
    <dgm:pt modelId="{21019155-F0FF-442E-AB81-7FBA78311F9D}" type="pres">
      <dgm:prSet presAssocID="{50D0A2C9-B232-4C76-B765-6221149CAC33}" presName="root2" presStyleCnt="0"/>
      <dgm:spPr/>
    </dgm:pt>
    <dgm:pt modelId="{647FAC65-018F-4E6C-AAAE-A8722F9E4955}" type="pres">
      <dgm:prSet presAssocID="{50D0A2C9-B232-4C76-B765-6221149CAC33}" presName="LevelTwoTextNode" presStyleLbl="node2" presStyleIdx="0" presStyleCnt="2" custLinFactNeighborX="-42281" custLinFactNeighborY="-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61C2B9-3646-4277-A23A-244765B78837}" type="pres">
      <dgm:prSet presAssocID="{50D0A2C9-B232-4C76-B765-6221149CAC33}" presName="level3hierChild" presStyleCnt="0"/>
      <dgm:spPr/>
    </dgm:pt>
    <dgm:pt modelId="{F2D96FE7-2779-4E4D-9089-1D7459012CAF}" type="pres">
      <dgm:prSet presAssocID="{2217CCBE-F9D3-4819-A50F-1EFCB4DE591A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47FE7E3B-B0F3-4330-AC8B-F7E5333986B8}" type="pres">
      <dgm:prSet presAssocID="{2217CCBE-F9D3-4819-A50F-1EFCB4DE591A}" presName="connTx" presStyleLbl="parChTrans1D2" presStyleIdx="1" presStyleCnt="2"/>
      <dgm:spPr/>
      <dgm:t>
        <a:bodyPr/>
        <a:lstStyle/>
        <a:p>
          <a:endParaRPr lang="ru-RU"/>
        </a:p>
      </dgm:t>
    </dgm:pt>
    <dgm:pt modelId="{2B8B6270-DEFB-4570-88F8-82F780EEDFDC}" type="pres">
      <dgm:prSet presAssocID="{91B87494-4512-4B9C-BFFB-2524A58858B7}" presName="root2" presStyleCnt="0"/>
      <dgm:spPr/>
    </dgm:pt>
    <dgm:pt modelId="{88B73F01-5F84-4C2E-B7B7-1BEE5192E0AC}" type="pres">
      <dgm:prSet presAssocID="{91B87494-4512-4B9C-BFFB-2524A58858B7}" presName="LevelTwoTextNode" presStyleLbl="node2" presStyleIdx="1" presStyleCnt="2" custLinFactNeighborX="-42281" custLinFactNeighborY="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622842-AAD5-464A-9F93-023D1D9A8DDD}" type="pres">
      <dgm:prSet presAssocID="{91B87494-4512-4B9C-BFFB-2524A58858B7}" presName="level3hierChild" presStyleCnt="0"/>
      <dgm:spPr/>
    </dgm:pt>
  </dgm:ptLst>
  <dgm:cxnLst>
    <dgm:cxn modelId="{8EB4BFC3-FFBB-45F0-BA47-074266A83102}" srcId="{8481C621-8B72-47BB-844D-A1F85906A811}" destId="{6EAFBCEA-5D1B-4792-8437-078E12A340FC}" srcOrd="0" destOrd="0" parTransId="{5BF4713F-7133-4690-9BCD-BFA134271BAF}" sibTransId="{ECB7476D-712E-4A98-9D22-DF2373DAD1C3}"/>
    <dgm:cxn modelId="{D2893DC3-7CB1-4DA4-ABF1-ADD6B725F5A2}" type="presOf" srcId="{2217CCBE-F9D3-4819-A50F-1EFCB4DE591A}" destId="{F2D96FE7-2779-4E4D-9089-1D7459012CAF}" srcOrd="0" destOrd="0" presId="urn:microsoft.com/office/officeart/2005/8/layout/hierarchy2"/>
    <dgm:cxn modelId="{599504B2-19A6-4B50-A262-B8A03FD67D09}" srcId="{6EAFBCEA-5D1B-4792-8437-078E12A340FC}" destId="{91B87494-4512-4B9C-BFFB-2524A58858B7}" srcOrd="1" destOrd="0" parTransId="{2217CCBE-F9D3-4819-A50F-1EFCB4DE591A}" sibTransId="{D5292B53-D476-4D16-9996-E5CA9FEFF94E}"/>
    <dgm:cxn modelId="{4E268097-18D2-4CC4-B446-BD614CC5DAAD}" srcId="{6EAFBCEA-5D1B-4792-8437-078E12A340FC}" destId="{50D0A2C9-B232-4C76-B765-6221149CAC33}" srcOrd="0" destOrd="0" parTransId="{04B1CB0D-2CCF-40DE-A49D-AB1B9F9FEB5A}" sibTransId="{5C5F788B-8E25-4FFE-B9F0-904279845049}"/>
    <dgm:cxn modelId="{67751EEA-EA47-4EFF-918E-544148FA21EE}" type="presOf" srcId="{2217CCBE-F9D3-4819-A50F-1EFCB4DE591A}" destId="{47FE7E3B-B0F3-4330-AC8B-F7E5333986B8}" srcOrd="1" destOrd="0" presId="urn:microsoft.com/office/officeart/2005/8/layout/hierarchy2"/>
    <dgm:cxn modelId="{C216B568-4DF3-4422-A316-C04CB3EC290E}" type="presOf" srcId="{8481C621-8B72-47BB-844D-A1F85906A811}" destId="{913FB844-EE25-428C-B9EF-5CD2A23CCF7B}" srcOrd="0" destOrd="0" presId="urn:microsoft.com/office/officeart/2005/8/layout/hierarchy2"/>
    <dgm:cxn modelId="{20147074-6465-471C-8D40-DCB328B7F528}" type="presOf" srcId="{91B87494-4512-4B9C-BFFB-2524A58858B7}" destId="{88B73F01-5F84-4C2E-B7B7-1BEE5192E0AC}" srcOrd="0" destOrd="0" presId="urn:microsoft.com/office/officeart/2005/8/layout/hierarchy2"/>
    <dgm:cxn modelId="{BFDD2BE7-7414-4CDE-BCCB-E1D3BBE7C0FE}" type="presOf" srcId="{6EAFBCEA-5D1B-4792-8437-078E12A340FC}" destId="{D2D8AA6D-FDE8-4309-BE31-E6613CCF0A13}" srcOrd="0" destOrd="0" presId="urn:microsoft.com/office/officeart/2005/8/layout/hierarchy2"/>
    <dgm:cxn modelId="{81B16F4F-1BA9-4D5C-98AC-DC30CFE51DC9}" type="presOf" srcId="{04B1CB0D-2CCF-40DE-A49D-AB1B9F9FEB5A}" destId="{2EF01D04-5599-4D77-84F8-EDF6F481A463}" srcOrd="0" destOrd="0" presId="urn:microsoft.com/office/officeart/2005/8/layout/hierarchy2"/>
    <dgm:cxn modelId="{B06B873C-0653-4E23-B1FD-323E2A402CF6}" type="presOf" srcId="{04B1CB0D-2CCF-40DE-A49D-AB1B9F9FEB5A}" destId="{3BFD9705-7A7C-466C-9CFD-52CDD37BC2A0}" srcOrd="1" destOrd="0" presId="urn:microsoft.com/office/officeart/2005/8/layout/hierarchy2"/>
    <dgm:cxn modelId="{F5A05421-FBEF-425A-8466-01158A998B29}" type="presOf" srcId="{50D0A2C9-B232-4C76-B765-6221149CAC33}" destId="{647FAC65-018F-4E6C-AAAE-A8722F9E4955}" srcOrd="0" destOrd="0" presId="urn:microsoft.com/office/officeart/2005/8/layout/hierarchy2"/>
    <dgm:cxn modelId="{FB08981F-E74C-4DF3-8A96-DB9A881257CD}" type="presParOf" srcId="{913FB844-EE25-428C-B9EF-5CD2A23CCF7B}" destId="{8D2D8886-46B7-46A7-A312-FA04CF50638A}" srcOrd="0" destOrd="0" presId="urn:microsoft.com/office/officeart/2005/8/layout/hierarchy2"/>
    <dgm:cxn modelId="{5ACCDB05-772C-4716-A183-A9CFEF1B3DA7}" type="presParOf" srcId="{8D2D8886-46B7-46A7-A312-FA04CF50638A}" destId="{D2D8AA6D-FDE8-4309-BE31-E6613CCF0A13}" srcOrd="0" destOrd="0" presId="urn:microsoft.com/office/officeart/2005/8/layout/hierarchy2"/>
    <dgm:cxn modelId="{F5DCB518-C25E-404E-BD55-E27353A13D3F}" type="presParOf" srcId="{8D2D8886-46B7-46A7-A312-FA04CF50638A}" destId="{86EFF3C9-FB29-4603-BA67-A1FDFD68FC83}" srcOrd="1" destOrd="0" presId="urn:microsoft.com/office/officeart/2005/8/layout/hierarchy2"/>
    <dgm:cxn modelId="{534077A3-EEFD-4A75-BC02-73954F2DA00D}" type="presParOf" srcId="{86EFF3C9-FB29-4603-BA67-A1FDFD68FC83}" destId="{2EF01D04-5599-4D77-84F8-EDF6F481A463}" srcOrd="0" destOrd="0" presId="urn:microsoft.com/office/officeart/2005/8/layout/hierarchy2"/>
    <dgm:cxn modelId="{EC1DC40D-517D-4D0B-8742-9A78DA08EC27}" type="presParOf" srcId="{2EF01D04-5599-4D77-84F8-EDF6F481A463}" destId="{3BFD9705-7A7C-466C-9CFD-52CDD37BC2A0}" srcOrd="0" destOrd="0" presId="urn:microsoft.com/office/officeart/2005/8/layout/hierarchy2"/>
    <dgm:cxn modelId="{9C7B4555-64C2-4804-849E-BBFA73B6072C}" type="presParOf" srcId="{86EFF3C9-FB29-4603-BA67-A1FDFD68FC83}" destId="{21019155-F0FF-442E-AB81-7FBA78311F9D}" srcOrd="1" destOrd="0" presId="urn:microsoft.com/office/officeart/2005/8/layout/hierarchy2"/>
    <dgm:cxn modelId="{0558985E-F1A5-499C-AAD4-3D0B6E84A8C0}" type="presParOf" srcId="{21019155-F0FF-442E-AB81-7FBA78311F9D}" destId="{647FAC65-018F-4E6C-AAAE-A8722F9E4955}" srcOrd="0" destOrd="0" presId="urn:microsoft.com/office/officeart/2005/8/layout/hierarchy2"/>
    <dgm:cxn modelId="{F58115AC-FB42-4E5B-A071-6203EA955A63}" type="presParOf" srcId="{21019155-F0FF-442E-AB81-7FBA78311F9D}" destId="{1B61C2B9-3646-4277-A23A-244765B78837}" srcOrd="1" destOrd="0" presId="urn:microsoft.com/office/officeart/2005/8/layout/hierarchy2"/>
    <dgm:cxn modelId="{8BA2ACAE-18CF-4D0E-9FDB-7B8D877DF43D}" type="presParOf" srcId="{86EFF3C9-FB29-4603-BA67-A1FDFD68FC83}" destId="{F2D96FE7-2779-4E4D-9089-1D7459012CAF}" srcOrd="2" destOrd="0" presId="urn:microsoft.com/office/officeart/2005/8/layout/hierarchy2"/>
    <dgm:cxn modelId="{828D68C8-C20E-4B59-9521-14E2D97BA58B}" type="presParOf" srcId="{F2D96FE7-2779-4E4D-9089-1D7459012CAF}" destId="{47FE7E3B-B0F3-4330-AC8B-F7E5333986B8}" srcOrd="0" destOrd="0" presId="urn:microsoft.com/office/officeart/2005/8/layout/hierarchy2"/>
    <dgm:cxn modelId="{5F7CB935-956F-4D14-8E66-94442CCF196E}" type="presParOf" srcId="{86EFF3C9-FB29-4603-BA67-A1FDFD68FC83}" destId="{2B8B6270-DEFB-4570-88F8-82F780EEDFDC}" srcOrd="3" destOrd="0" presId="urn:microsoft.com/office/officeart/2005/8/layout/hierarchy2"/>
    <dgm:cxn modelId="{7445CDF0-AEE2-4467-A7CB-989F06803EB2}" type="presParOf" srcId="{2B8B6270-DEFB-4570-88F8-82F780EEDFDC}" destId="{88B73F01-5F84-4C2E-B7B7-1BEE5192E0AC}" srcOrd="0" destOrd="0" presId="urn:microsoft.com/office/officeart/2005/8/layout/hierarchy2"/>
    <dgm:cxn modelId="{CD55ED32-B16D-4285-B6A2-E43102774956}" type="presParOf" srcId="{2B8B6270-DEFB-4570-88F8-82F780EEDFDC}" destId="{B2622842-AAD5-464A-9F93-023D1D9A8DD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FA40A8-DFF9-48FB-BDDB-C218724D5C69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</dgm:pt>
    <dgm:pt modelId="{FE376D30-C4D0-4A5D-84B7-C0341194A7FB}">
      <dgm:prSet phldrT="[Текст]"/>
      <dgm:spPr/>
      <dgm:t>
        <a:bodyPr/>
        <a:lstStyle/>
        <a:p>
          <a:r>
            <a:rPr lang="uk-UA" b="1" smtClean="0"/>
            <a:t>надіслати засобами поштового зв’язку</a:t>
          </a:r>
          <a:endParaRPr lang="ru-RU" b="1" dirty="0"/>
        </a:p>
      </dgm:t>
    </dgm:pt>
    <dgm:pt modelId="{7A31F4C9-63E7-483C-86D3-C5D4D7E8290E}" type="parTrans" cxnId="{885DAE32-BA3D-431A-9CF5-9DFE7F3E6FA0}">
      <dgm:prSet/>
      <dgm:spPr/>
      <dgm:t>
        <a:bodyPr/>
        <a:lstStyle/>
        <a:p>
          <a:endParaRPr lang="ru-RU"/>
        </a:p>
      </dgm:t>
    </dgm:pt>
    <dgm:pt modelId="{35269DAE-CD4C-48E7-AF80-85FBC75A9334}" type="sibTrans" cxnId="{885DAE32-BA3D-431A-9CF5-9DFE7F3E6FA0}">
      <dgm:prSet/>
      <dgm:spPr/>
      <dgm:t>
        <a:bodyPr/>
        <a:lstStyle/>
        <a:p>
          <a:endParaRPr lang="ru-RU"/>
        </a:p>
      </dgm:t>
    </dgm:pt>
    <dgm:pt modelId="{A9E40B8B-3C64-4823-8F18-DCEC7C2D7B7A}">
      <dgm:prSet phldrT="[Текст]"/>
      <dgm:spPr/>
      <dgm:t>
        <a:bodyPr/>
        <a:lstStyle/>
        <a:p>
          <a:pPr algn="just"/>
          <a:r>
            <a:rPr lang="ru-RU" b="1" smtClean="0"/>
            <a:t>листом на електронну адресу Ради суддів України: davidenko@court.gov.ua з поміткою «Всеукраїнський конкурс малюнку і твору «Правосуддя»</a:t>
          </a:r>
          <a:endParaRPr lang="ru-RU" b="1" u="none" dirty="0"/>
        </a:p>
      </dgm:t>
    </dgm:pt>
    <dgm:pt modelId="{3047078F-3617-4D22-AA40-B2DF54E0B524}" type="parTrans" cxnId="{2C0D2190-3BB2-4E57-87B9-F877A0AF208E}">
      <dgm:prSet/>
      <dgm:spPr/>
      <dgm:t>
        <a:bodyPr/>
        <a:lstStyle/>
        <a:p>
          <a:endParaRPr lang="ru-RU"/>
        </a:p>
      </dgm:t>
    </dgm:pt>
    <dgm:pt modelId="{8217A0E0-C505-4921-B48C-5B1F2B30A821}" type="sibTrans" cxnId="{2C0D2190-3BB2-4E57-87B9-F877A0AF208E}">
      <dgm:prSet/>
      <dgm:spPr/>
      <dgm:t>
        <a:bodyPr/>
        <a:lstStyle/>
        <a:p>
          <a:endParaRPr lang="ru-RU"/>
        </a:p>
      </dgm:t>
    </dgm:pt>
    <dgm:pt modelId="{9C3D7CA5-F3A4-433F-A9FE-30D5D928B280}">
      <dgm:prSet phldrT="[Текст]"/>
      <dgm:spPr/>
      <dgm:t>
        <a:bodyPr/>
        <a:lstStyle/>
        <a:p>
          <a:pPr algn="just"/>
          <a:r>
            <a:rPr lang="uk-UA" b="1" smtClean="0"/>
            <a:t>особисто за адресою: 01016, м.Київ, вул. Липська, 18/5</a:t>
          </a:r>
          <a:endParaRPr lang="ru-RU" b="1" dirty="0"/>
        </a:p>
      </dgm:t>
    </dgm:pt>
    <dgm:pt modelId="{F0032F82-0DB2-403C-9C0F-87B68F90C83D}" type="parTrans" cxnId="{C40F0C0C-EBB1-4BFC-B3D2-7BEFC9819F62}">
      <dgm:prSet/>
      <dgm:spPr/>
      <dgm:t>
        <a:bodyPr/>
        <a:lstStyle/>
        <a:p>
          <a:endParaRPr lang="ru-RU"/>
        </a:p>
      </dgm:t>
    </dgm:pt>
    <dgm:pt modelId="{5C3375CA-E33E-4442-AF24-AEB930E57F55}" type="sibTrans" cxnId="{C40F0C0C-EBB1-4BFC-B3D2-7BEFC9819F62}">
      <dgm:prSet/>
      <dgm:spPr/>
      <dgm:t>
        <a:bodyPr/>
        <a:lstStyle/>
        <a:p>
          <a:endParaRPr lang="ru-RU"/>
        </a:p>
      </dgm:t>
    </dgm:pt>
    <dgm:pt modelId="{2ADEC16C-46F6-4324-8DD5-BC85FD8FDF5F}" type="pres">
      <dgm:prSet presAssocID="{87FA40A8-DFF9-48FB-BDDB-C218724D5C69}" presName="linear" presStyleCnt="0">
        <dgm:presLayoutVars>
          <dgm:animLvl val="lvl"/>
          <dgm:resizeHandles val="exact"/>
        </dgm:presLayoutVars>
      </dgm:prSet>
      <dgm:spPr/>
    </dgm:pt>
    <dgm:pt modelId="{253DB99A-6787-4E00-AA53-72E0DF01C6C7}" type="pres">
      <dgm:prSet presAssocID="{FE376D30-C4D0-4A5D-84B7-C0341194A7F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08400E-D7E9-451E-AAB3-F6D70A2A5DC8}" type="pres">
      <dgm:prSet presAssocID="{35269DAE-CD4C-48E7-AF80-85FBC75A9334}" presName="spacer" presStyleCnt="0"/>
      <dgm:spPr/>
    </dgm:pt>
    <dgm:pt modelId="{3A36717B-8923-4F10-8598-4EA3F0B1B1D2}" type="pres">
      <dgm:prSet presAssocID="{A9E40B8B-3C64-4823-8F18-DCEC7C2D7B7A}" presName="parentText" presStyleLbl="node1" presStyleIdx="1" presStyleCnt="3" custLinFactNeighborX="1001" custLinFactNeighborY="-15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10AB71-120C-48AE-B25D-F2435B2C0855}" type="pres">
      <dgm:prSet presAssocID="{8217A0E0-C505-4921-B48C-5B1F2B30A821}" presName="spacer" presStyleCnt="0"/>
      <dgm:spPr/>
    </dgm:pt>
    <dgm:pt modelId="{07B4EE9B-91E5-4D26-97AC-41AA78E65F85}" type="pres">
      <dgm:prSet presAssocID="{9C3D7CA5-F3A4-433F-A9FE-30D5D928B28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BB6751-9E72-4689-9301-54E0341E44BD}" type="presOf" srcId="{A9E40B8B-3C64-4823-8F18-DCEC7C2D7B7A}" destId="{3A36717B-8923-4F10-8598-4EA3F0B1B1D2}" srcOrd="0" destOrd="0" presId="urn:microsoft.com/office/officeart/2005/8/layout/vList2"/>
    <dgm:cxn modelId="{797DF755-4F43-400D-950F-66970DB7A35A}" type="presOf" srcId="{FE376D30-C4D0-4A5D-84B7-C0341194A7FB}" destId="{253DB99A-6787-4E00-AA53-72E0DF01C6C7}" srcOrd="0" destOrd="0" presId="urn:microsoft.com/office/officeart/2005/8/layout/vList2"/>
    <dgm:cxn modelId="{7DB81A3F-52D6-49A5-839B-37354DC306F1}" type="presOf" srcId="{9C3D7CA5-F3A4-433F-A9FE-30D5D928B280}" destId="{07B4EE9B-91E5-4D26-97AC-41AA78E65F85}" srcOrd="0" destOrd="0" presId="urn:microsoft.com/office/officeart/2005/8/layout/vList2"/>
    <dgm:cxn modelId="{2C0D2190-3BB2-4E57-87B9-F877A0AF208E}" srcId="{87FA40A8-DFF9-48FB-BDDB-C218724D5C69}" destId="{A9E40B8B-3C64-4823-8F18-DCEC7C2D7B7A}" srcOrd="1" destOrd="0" parTransId="{3047078F-3617-4D22-AA40-B2DF54E0B524}" sibTransId="{8217A0E0-C505-4921-B48C-5B1F2B30A821}"/>
    <dgm:cxn modelId="{885DAE32-BA3D-431A-9CF5-9DFE7F3E6FA0}" srcId="{87FA40A8-DFF9-48FB-BDDB-C218724D5C69}" destId="{FE376D30-C4D0-4A5D-84B7-C0341194A7FB}" srcOrd="0" destOrd="0" parTransId="{7A31F4C9-63E7-483C-86D3-C5D4D7E8290E}" sibTransId="{35269DAE-CD4C-48E7-AF80-85FBC75A9334}"/>
    <dgm:cxn modelId="{C40F0C0C-EBB1-4BFC-B3D2-7BEFC9819F62}" srcId="{87FA40A8-DFF9-48FB-BDDB-C218724D5C69}" destId="{9C3D7CA5-F3A4-433F-A9FE-30D5D928B280}" srcOrd="2" destOrd="0" parTransId="{F0032F82-0DB2-403C-9C0F-87B68F90C83D}" sibTransId="{5C3375CA-E33E-4442-AF24-AEB930E57F55}"/>
    <dgm:cxn modelId="{1F34C7E6-519B-4A83-A792-4D99FF356500}" type="presOf" srcId="{87FA40A8-DFF9-48FB-BDDB-C218724D5C69}" destId="{2ADEC16C-46F6-4324-8DD5-BC85FD8FDF5F}" srcOrd="0" destOrd="0" presId="urn:microsoft.com/office/officeart/2005/8/layout/vList2"/>
    <dgm:cxn modelId="{B754EF48-570B-4C9F-8009-909755B6BB64}" type="presParOf" srcId="{2ADEC16C-46F6-4324-8DD5-BC85FD8FDF5F}" destId="{253DB99A-6787-4E00-AA53-72E0DF01C6C7}" srcOrd="0" destOrd="0" presId="urn:microsoft.com/office/officeart/2005/8/layout/vList2"/>
    <dgm:cxn modelId="{A3146802-0FE5-4E23-B55A-D0167F3DA2B9}" type="presParOf" srcId="{2ADEC16C-46F6-4324-8DD5-BC85FD8FDF5F}" destId="{4908400E-D7E9-451E-AAB3-F6D70A2A5DC8}" srcOrd="1" destOrd="0" presId="urn:microsoft.com/office/officeart/2005/8/layout/vList2"/>
    <dgm:cxn modelId="{1268EC37-F4A5-4E52-AFF7-F1BA023668ED}" type="presParOf" srcId="{2ADEC16C-46F6-4324-8DD5-BC85FD8FDF5F}" destId="{3A36717B-8923-4F10-8598-4EA3F0B1B1D2}" srcOrd="2" destOrd="0" presId="urn:microsoft.com/office/officeart/2005/8/layout/vList2"/>
    <dgm:cxn modelId="{D979FB79-C3CC-47CC-8F5A-D7D16A7B502C}" type="presParOf" srcId="{2ADEC16C-46F6-4324-8DD5-BC85FD8FDF5F}" destId="{C710AB71-120C-48AE-B25D-F2435B2C0855}" srcOrd="3" destOrd="0" presId="urn:microsoft.com/office/officeart/2005/8/layout/vList2"/>
    <dgm:cxn modelId="{F076975E-6DFD-4C1D-941E-EED2398F85B1}" type="presParOf" srcId="{2ADEC16C-46F6-4324-8DD5-BC85FD8FDF5F}" destId="{07B4EE9B-91E5-4D26-97AC-41AA78E65F8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6E1944-C036-436A-B856-3BF49A6C8023}" type="doc">
      <dgm:prSet loTypeId="urn:microsoft.com/office/officeart/2005/8/layout/default#1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4C55D11A-17AA-48C3-BCD1-851B0C3FD79B}">
      <dgm:prSet phldrT="[Текст]" custT="1"/>
      <dgm:spPr/>
      <dgm:t>
        <a:bodyPr/>
        <a:lstStyle/>
        <a:p>
          <a:r>
            <a:rPr lang="uk-UA" sz="2400" dirty="0" smtClean="0"/>
            <a:t>Оригінальний псевдонім, який раніше не використовувався</a:t>
          </a:r>
          <a:endParaRPr lang="ru-RU" sz="2400" dirty="0"/>
        </a:p>
      </dgm:t>
    </dgm:pt>
    <dgm:pt modelId="{DBB40C58-8BE3-4A73-A392-6F90E7D1F0AB}" type="parTrans" cxnId="{5A14D234-3568-4862-A065-F95F21C061BA}">
      <dgm:prSet/>
      <dgm:spPr/>
      <dgm:t>
        <a:bodyPr/>
        <a:lstStyle/>
        <a:p>
          <a:endParaRPr lang="ru-RU" sz="2400"/>
        </a:p>
      </dgm:t>
    </dgm:pt>
    <dgm:pt modelId="{51286A9B-CA29-4B68-B6E9-569BA0B05525}" type="sibTrans" cxnId="{5A14D234-3568-4862-A065-F95F21C061BA}">
      <dgm:prSet/>
      <dgm:spPr/>
      <dgm:t>
        <a:bodyPr/>
        <a:lstStyle/>
        <a:p>
          <a:endParaRPr lang="ru-RU" sz="2400"/>
        </a:p>
      </dgm:t>
    </dgm:pt>
    <dgm:pt modelId="{8BF3953C-CEDC-4F92-8DE6-7E7679B872FC}">
      <dgm:prSet phldrT="[Текст]" custT="1"/>
      <dgm:spPr/>
      <dgm:t>
        <a:bodyPr/>
        <a:lstStyle/>
        <a:p>
          <a:r>
            <a:rPr lang="uk-UA" sz="2400" dirty="0" smtClean="0"/>
            <a:t>Конкурс малюнку і твору «Правосуддя» (на відповідну номінацію)</a:t>
          </a:r>
          <a:endParaRPr lang="ru-RU" sz="2400" dirty="0"/>
        </a:p>
      </dgm:t>
    </dgm:pt>
    <dgm:pt modelId="{8F6D27B4-B883-46C7-9EB3-6622047AADCE}" type="parTrans" cxnId="{DCDE88DB-276B-456A-A12A-A499CF4ABB17}">
      <dgm:prSet/>
      <dgm:spPr/>
      <dgm:t>
        <a:bodyPr/>
        <a:lstStyle/>
        <a:p>
          <a:endParaRPr lang="ru-RU" sz="2400"/>
        </a:p>
      </dgm:t>
    </dgm:pt>
    <dgm:pt modelId="{279155F4-B2E4-47F6-B4C9-ED01BA56B9E5}" type="sibTrans" cxnId="{DCDE88DB-276B-456A-A12A-A499CF4ABB17}">
      <dgm:prSet/>
      <dgm:spPr/>
      <dgm:t>
        <a:bodyPr/>
        <a:lstStyle/>
        <a:p>
          <a:endParaRPr lang="ru-RU" sz="2400"/>
        </a:p>
      </dgm:t>
    </dgm:pt>
    <dgm:pt modelId="{6477F3BD-0CDE-49D8-877F-9E2AECFFD078}">
      <dgm:prSet custT="1"/>
      <dgm:spPr/>
      <dgm:t>
        <a:bodyPr/>
        <a:lstStyle/>
        <a:p>
          <a:r>
            <a:rPr lang="uk-UA" sz="2400" dirty="0" smtClean="0"/>
            <a:t>Кількість сторінок</a:t>
          </a:r>
          <a:endParaRPr lang="ru-RU" sz="2400" dirty="0"/>
        </a:p>
      </dgm:t>
    </dgm:pt>
    <dgm:pt modelId="{D9387071-C441-4D65-BFF5-6220A2C6227C}" type="parTrans" cxnId="{7BA5062D-E1FD-4C16-ADBC-3BB873409D2C}">
      <dgm:prSet/>
      <dgm:spPr/>
      <dgm:t>
        <a:bodyPr/>
        <a:lstStyle/>
        <a:p>
          <a:endParaRPr lang="ru-RU" sz="2400"/>
        </a:p>
      </dgm:t>
    </dgm:pt>
    <dgm:pt modelId="{1EBAE77F-7D2F-49B2-B2C3-033597CF8A20}" type="sibTrans" cxnId="{7BA5062D-E1FD-4C16-ADBC-3BB873409D2C}">
      <dgm:prSet/>
      <dgm:spPr/>
      <dgm:t>
        <a:bodyPr/>
        <a:lstStyle/>
        <a:p>
          <a:endParaRPr lang="ru-RU" sz="2400"/>
        </a:p>
      </dgm:t>
    </dgm:pt>
    <dgm:pt modelId="{9333D8FB-515A-4524-AE17-99C22139D0AB}">
      <dgm:prSet custT="1"/>
      <dgm:spPr/>
      <dgm:t>
        <a:bodyPr/>
        <a:lstStyle/>
        <a:p>
          <a:r>
            <a:rPr lang="uk-UA" sz="2400" dirty="0" smtClean="0"/>
            <a:t>Назву малюнку, твору</a:t>
          </a:r>
          <a:endParaRPr lang="ru-RU" sz="2400" dirty="0"/>
        </a:p>
      </dgm:t>
    </dgm:pt>
    <dgm:pt modelId="{03DF45BD-E58A-494E-AF35-8261F3A7BA13}" type="parTrans" cxnId="{E0A0F125-80D3-45EE-9639-6BAD66D57A7F}">
      <dgm:prSet/>
      <dgm:spPr/>
      <dgm:t>
        <a:bodyPr/>
        <a:lstStyle/>
        <a:p>
          <a:endParaRPr lang="ru-RU" sz="2400"/>
        </a:p>
      </dgm:t>
    </dgm:pt>
    <dgm:pt modelId="{C17A354C-647E-4C6C-8000-5B8F18877BA8}" type="sibTrans" cxnId="{E0A0F125-80D3-45EE-9639-6BAD66D57A7F}">
      <dgm:prSet/>
      <dgm:spPr/>
      <dgm:t>
        <a:bodyPr/>
        <a:lstStyle/>
        <a:p>
          <a:endParaRPr lang="ru-RU" sz="2400"/>
        </a:p>
      </dgm:t>
    </dgm:pt>
    <dgm:pt modelId="{47C7AFCC-4BEB-48F5-AA04-5A7075C12516}">
      <dgm:prSet phldrT="[Текст]" custT="1"/>
      <dgm:spPr/>
      <dgm:t>
        <a:bodyPr/>
        <a:lstStyle/>
        <a:p>
          <a:r>
            <a:rPr lang="uk-UA" sz="2000" dirty="0" smtClean="0"/>
            <a:t>Шрифт  </a:t>
          </a:r>
          <a:r>
            <a:rPr lang="uk-UA" sz="2000" dirty="0" err="1" smtClean="0"/>
            <a:t>Times</a:t>
          </a:r>
          <a:r>
            <a:rPr lang="uk-UA" sz="2000" dirty="0" smtClean="0"/>
            <a:t> </a:t>
          </a:r>
          <a:r>
            <a:rPr lang="uk-UA" sz="2000" dirty="0" err="1" smtClean="0"/>
            <a:t>New</a:t>
          </a:r>
          <a:r>
            <a:rPr lang="uk-UA" sz="2000" dirty="0" smtClean="0"/>
            <a:t> </a:t>
          </a:r>
          <a:r>
            <a:rPr lang="uk-UA" sz="2000" dirty="0" err="1" smtClean="0"/>
            <a:t>Roman</a:t>
          </a:r>
          <a:endParaRPr lang="ru-RU" sz="2000" dirty="0"/>
        </a:p>
      </dgm:t>
    </dgm:pt>
    <dgm:pt modelId="{AD651630-8156-4171-9CE0-F9F275FAD9CF}" type="parTrans" cxnId="{DD391DB2-84BC-40D8-9F09-C8ABFBE2B45E}">
      <dgm:prSet/>
      <dgm:spPr/>
      <dgm:t>
        <a:bodyPr/>
        <a:lstStyle/>
        <a:p>
          <a:endParaRPr lang="ru-RU"/>
        </a:p>
      </dgm:t>
    </dgm:pt>
    <dgm:pt modelId="{7B85A63C-55ED-451B-A903-08535C4FF75C}" type="sibTrans" cxnId="{DD391DB2-84BC-40D8-9F09-C8ABFBE2B45E}">
      <dgm:prSet/>
      <dgm:spPr/>
      <dgm:t>
        <a:bodyPr/>
        <a:lstStyle/>
        <a:p>
          <a:endParaRPr lang="ru-RU"/>
        </a:p>
      </dgm:t>
    </dgm:pt>
    <dgm:pt modelId="{46EBD6AE-E1C0-4A4E-A305-22C8F27723BF}">
      <dgm:prSet phldrT="[Текст]"/>
      <dgm:spPr/>
      <dgm:t>
        <a:bodyPr/>
        <a:lstStyle/>
        <a:p>
          <a:r>
            <a:rPr lang="uk-UA" dirty="0" smtClean="0"/>
            <a:t>Твір має бути оформлений за допомогою комп’ютерної техніки на аркушах білого паперу формату А4 ( з полями 10 мм справа, 35 мм зліва та 20 мм зверху і знизу)</a:t>
          </a:r>
          <a:endParaRPr lang="ru-RU" dirty="0"/>
        </a:p>
      </dgm:t>
    </dgm:pt>
    <dgm:pt modelId="{006CDAD8-1797-47B7-ABC5-CC1A270E7A12}" type="parTrans" cxnId="{2EE0EEDF-B128-46C1-B0E1-7496322A7870}">
      <dgm:prSet/>
      <dgm:spPr/>
      <dgm:t>
        <a:bodyPr/>
        <a:lstStyle/>
        <a:p>
          <a:endParaRPr lang="ru-RU"/>
        </a:p>
      </dgm:t>
    </dgm:pt>
    <dgm:pt modelId="{6EEE4E60-A483-407C-A86C-32695E89D1E3}" type="sibTrans" cxnId="{2EE0EEDF-B128-46C1-B0E1-7496322A7870}">
      <dgm:prSet/>
      <dgm:spPr/>
      <dgm:t>
        <a:bodyPr/>
        <a:lstStyle/>
        <a:p>
          <a:endParaRPr lang="ru-RU"/>
        </a:p>
      </dgm:t>
    </dgm:pt>
    <dgm:pt modelId="{0E58E203-3AD2-4654-942D-75A1F6A57574}" type="pres">
      <dgm:prSet presAssocID="{2D6E1944-C036-436A-B856-3BF49A6C802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1AA319-93AB-417C-BB63-BFE4CC4B310A}" type="pres">
      <dgm:prSet presAssocID="{4C55D11A-17AA-48C3-BCD1-851B0C3FD79B}" presName="node" presStyleLbl="node1" presStyleIdx="0" presStyleCnt="6" custScaleX="66512" custScaleY="81145" custLinFactNeighborX="-50145" custLinFactNeighborY="-814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19CEA8-0DCA-41DB-9C7E-95C8AEEE26BB}" type="pres">
      <dgm:prSet presAssocID="{51286A9B-CA29-4B68-B6E9-569BA0B05525}" presName="sibTrans" presStyleCnt="0"/>
      <dgm:spPr/>
    </dgm:pt>
    <dgm:pt modelId="{85A22B4D-24AE-4D64-9F78-54F0DDA91026}" type="pres">
      <dgm:prSet presAssocID="{9333D8FB-515A-4524-AE17-99C22139D0AB}" presName="node" presStyleLbl="node1" presStyleIdx="1" presStyleCnt="6" custScaleX="60135" custScaleY="81912" custLinFactNeighborX="-362" custLinFactNeighborY="-78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796461-64CB-41CC-B303-34FB034E077A}" type="pres">
      <dgm:prSet presAssocID="{C17A354C-647E-4C6C-8000-5B8F18877BA8}" presName="sibTrans" presStyleCnt="0"/>
      <dgm:spPr/>
    </dgm:pt>
    <dgm:pt modelId="{0C85B31B-D9A3-4169-A5AE-823B4774405B}" type="pres">
      <dgm:prSet presAssocID="{6477F3BD-0CDE-49D8-877F-9E2AECFFD078}" presName="node" presStyleLbl="node1" presStyleIdx="2" presStyleCnt="6" custScaleX="61379" custScaleY="80925" custLinFactX="26504" custLinFactY="-1596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03A49-CFE0-4DC7-B5CD-F25FB641935D}" type="pres">
      <dgm:prSet presAssocID="{1EBAE77F-7D2F-49B2-B2C3-033597CF8A20}" presName="sibTrans" presStyleCnt="0"/>
      <dgm:spPr/>
    </dgm:pt>
    <dgm:pt modelId="{85AA18EC-0706-4C02-92CE-EE5D95637535}" type="pres">
      <dgm:prSet presAssocID="{8BF3953C-CEDC-4F92-8DE6-7E7679B872FC}" presName="node" presStyleLbl="node1" presStyleIdx="3" presStyleCnt="6" custScaleX="67580" custScaleY="93935" custLinFactNeighborX="-6165" custLinFactNeighborY="116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21FEF5-F5DA-44ED-B97C-5DA77615B2D5}" type="pres">
      <dgm:prSet presAssocID="{279155F4-B2E4-47F6-B4C9-ED01BA56B9E5}" presName="sibTrans" presStyleCnt="0"/>
      <dgm:spPr/>
    </dgm:pt>
    <dgm:pt modelId="{DF377A62-D863-4CCD-ACA8-56B169A7F231}" type="pres">
      <dgm:prSet presAssocID="{47C7AFCC-4BEB-48F5-AA04-5A7075C12516}" presName="node" presStyleLbl="node1" presStyleIdx="4" presStyleCnt="6" custScaleX="57746" custScaleY="93935" custLinFactNeighborX="71914" custLinFactNeighborY="51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91FB6D-CC7B-4B06-9E6B-8EE88D8CB844}" type="pres">
      <dgm:prSet presAssocID="{7B85A63C-55ED-451B-A903-08535C4FF75C}" presName="sibTrans" presStyleCnt="0"/>
      <dgm:spPr/>
    </dgm:pt>
    <dgm:pt modelId="{1C6E0F1E-55F1-4BF9-8D1D-1976FEC3DB7C}" type="pres">
      <dgm:prSet presAssocID="{46EBD6AE-E1C0-4A4E-A305-22C8F27723BF}" presName="node" presStyleLbl="node1" presStyleIdx="5" presStyleCnt="6" custScaleX="61024" custScaleY="93936" custLinFactNeighborX="-70014" custLinFactNeighborY="89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A5062D-E1FD-4C16-ADBC-3BB873409D2C}" srcId="{2D6E1944-C036-436A-B856-3BF49A6C8023}" destId="{6477F3BD-0CDE-49D8-877F-9E2AECFFD078}" srcOrd="2" destOrd="0" parTransId="{D9387071-C441-4D65-BFF5-6220A2C6227C}" sibTransId="{1EBAE77F-7D2F-49B2-B2C3-033597CF8A20}"/>
    <dgm:cxn modelId="{BF8E09D6-7196-48D8-B628-DC196B1E57DA}" type="presOf" srcId="{47C7AFCC-4BEB-48F5-AA04-5A7075C12516}" destId="{DF377A62-D863-4CCD-ACA8-56B169A7F231}" srcOrd="0" destOrd="0" presId="urn:microsoft.com/office/officeart/2005/8/layout/default#1"/>
    <dgm:cxn modelId="{2EE0EEDF-B128-46C1-B0E1-7496322A7870}" srcId="{2D6E1944-C036-436A-B856-3BF49A6C8023}" destId="{46EBD6AE-E1C0-4A4E-A305-22C8F27723BF}" srcOrd="5" destOrd="0" parTransId="{006CDAD8-1797-47B7-ABC5-CC1A270E7A12}" sibTransId="{6EEE4E60-A483-407C-A86C-32695E89D1E3}"/>
    <dgm:cxn modelId="{991C0C23-D3C5-4E12-8E61-45C1D715A44D}" type="presOf" srcId="{2D6E1944-C036-436A-B856-3BF49A6C8023}" destId="{0E58E203-3AD2-4654-942D-75A1F6A57574}" srcOrd="0" destOrd="0" presId="urn:microsoft.com/office/officeart/2005/8/layout/default#1"/>
    <dgm:cxn modelId="{DCDE88DB-276B-456A-A12A-A499CF4ABB17}" srcId="{2D6E1944-C036-436A-B856-3BF49A6C8023}" destId="{8BF3953C-CEDC-4F92-8DE6-7E7679B872FC}" srcOrd="3" destOrd="0" parTransId="{8F6D27B4-B883-46C7-9EB3-6622047AADCE}" sibTransId="{279155F4-B2E4-47F6-B4C9-ED01BA56B9E5}"/>
    <dgm:cxn modelId="{5A14D234-3568-4862-A065-F95F21C061BA}" srcId="{2D6E1944-C036-436A-B856-3BF49A6C8023}" destId="{4C55D11A-17AA-48C3-BCD1-851B0C3FD79B}" srcOrd="0" destOrd="0" parTransId="{DBB40C58-8BE3-4A73-A392-6F90E7D1F0AB}" sibTransId="{51286A9B-CA29-4B68-B6E9-569BA0B05525}"/>
    <dgm:cxn modelId="{26124DF0-AB69-4F6E-AC81-29F103AA6E76}" type="presOf" srcId="{6477F3BD-0CDE-49D8-877F-9E2AECFFD078}" destId="{0C85B31B-D9A3-4169-A5AE-823B4774405B}" srcOrd="0" destOrd="0" presId="urn:microsoft.com/office/officeart/2005/8/layout/default#1"/>
    <dgm:cxn modelId="{30CB68C4-A327-419F-8C80-37CF0B481110}" type="presOf" srcId="{4C55D11A-17AA-48C3-BCD1-851B0C3FD79B}" destId="{BC1AA319-93AB-417C-BB63-BFE4CC4B310A}" srcOrd="0" destOrd="0" presId="urn:microsoft.com/office/officeart/2005/8/layout/default#1"/>
    <dgm:cxn modelId="{E0A0F125-80D3-45EE-9639-6BAD66D57A7F}" srcId="{2D6E1944-C036-436A-B856-3BF49A6C8023}" destId="{9333D8FB-515A-4524-AE17-99C22139D0AB}" srcOrd="1" destOrd="0" parTransId="{03DF45BD-E58A-494E-AF35-8261F3A7BA13}" sibTransId="{C17A354C-647E-4C6C-8000-5B8F18877BA8}"/>
    <dgm:cxn modelId="{E02AF17D-EE04-4D25-B2D2-E1AB1311B7DA}" type="presOf" srcId="{8BF3953C-CEDC-4F92-8DE6-7E7679B872FC}" destId="{85AA18EC-0706-4C02-92CE-EE5D95637535}" srcOrd="0" destOrd="0" presId="urn:microsoft.com/office/officeart/2005/8/layout/default#1"/>
    <dgm:cxn modelId="{3AE1131D-E5C4-4E3B-9E5E-86A7506AECED}" type="presOf" srcId="{9333D8FB-515A-4524-AE17-99C22139D0AB}" destId="{85A22B4D-24AE-4D64-9F78-54F0DDA91026}" srcOrd="0" destOrd="0" presId="urn:microsoft.com/office/officeart/2005/8/layout/default#1"/>
    <dgm:cxn modelId="{C56575F3-1D60-4DC4-BF3F-E1C54D8D890B}" type="presOf" srcId="{46EBD6AE-E1C0-4A4E-A305-22C8F27723BF}" destId="{1C6E0F1E-55F1-4BF9-8D1D-1976FEC3DB7C}" srcOrd="0" destOrd="0" presId="urn:microsoft.com/office/officeart/2005/8/layout/default#1"/>
    <dgm:cxn modelId="{DD391DB2-84BC-40D8-9F09-C8ABFBE2B45E}" srcId="{2D6E1944-C036-436A-B856-3BF49A6C8023}" destId="{47C7AFCC-4BEB-48F5-AA04-5A7075C12516}" srcOrd="4" destOrd="0" parTransId="{AD651630-8156-4171-9CE0-F9F275FAD9CF}" sibTransId="{7B85A63C-55ED-451B-A903-08535C4FF75C}"/>
    <dgm:cxn modelId="{69B69041-59BD-45BC-B6B2-8A330307424C}" type="presParOf" srcId="{0E58E203-3AD2-4654-942D-75A1F6A57574}" destId="{BC1AA319-93AB-417C-BB63-BFE4CC4B310A}" srcOrd="0" destOrd="0" presId="urn:microsoft.com/office/officeart/2005/8/layout/default#1"/>
    <dgm:cxn modelId="{9079FFD0-F341-446F-8775-5C9F7F616CC0}" type="presParOf" srcId="{0E58E203-3AD2-4654-942D-75A1F6A57574}" destId="{0819CEA8-0DCA-41DB-9C7E-95C8AEEE26BB}" srcOrd="1" destOrd="0" presId="urn:microsoft.com/office/officeart/2005/8/layout/default#1"/>
    <dgm:cxn modelId="{EC4E1367-49FD-47BB-9080-E3E9071A9A63}" type="presParOf" srcId="{0E58E203-3AD2-4654-942D-75A1F6A57574}" destId="{85A22B4D-24AE-4D64-9F78-54F0DDA91026}" srcOrd="2" destOrd="0" presId="urn:microsoft.com/office/officeart/2005/8/layout/default#1"/>
    <dgm:cxn modelId="{B58ECE3E-57C5-4696-926E-FCC7583CC88F}" type="presParOf" srcId="{0E58E203-3AD2-4654-942D-75A1F6A57574}" destId="{D8796461-64CB-41CC-B303-34FB034E077A}" srcOrd="3" destOrd="0" presId="urn:microsoft.com/office/officeart/2005/8/layout/default#1"/>
    <dgm:cxn modelId="{D460C2F0-4EB4-40B6-9B29-A54780E9E02A}" type="presParOf" srcId="{0E58E203-3AD2-4654-942D-75A1F6A57574}" destId="{0C85B31B-D9A3-4169-A5AE-823B4774405B}" srcOrd="4" destOrd="0" presId="urn:microsoft.com/office/officeart/2005/8/layout/default#1"/>
    <dgm:cxn modelId="{1C36E0AA-B393-4F07-82DE-9AFE4A271B0D}" type="presParOf" srcId="{0E58E203-3AD2-4654-942D-75A1F6A57574}" destId="{5B603A49-CFE0-4DC7-B5CD-F25FB641935D}" srcOrd="5" destOrd="0" presId="urn:microsoft.com/office/officeart/2005/8/layout/default#1"/>
    <dgm:cxn modelId="{EA702A98-D149-47A8-A561-9C5216806F95}" type="presParOf" srcId="{0E58E203-3AD2-4654-942D-75A1F6A57574}" destId="{85AA18EC-0706-4C02-92CE-EE5D95637535}" srcOrd="6" destOrd="0" presId="urn:microsoft.com/office/officeart/2005/8/layout/default#1"/>
    <dgm:cxn modelId="{EE72DE8E-3C8A-4C4F-9F83-B178126697CD}" type="presParOf" srcId="{0E58E203-3AD2-4654-942D-75A1F6A57574}" destId="{F321FEF5-F5DA-44ED-B97C-5DA77615B2D5}" srcOrd="7" destOrd="0" presId="urn:microsoft.com/office/officeart/2005/8/layout/default#1"/>
    <dgm:cxn modelId="{D4230D77-360D-480D-8C05-80B53D9044E3}" type="presParOf" srcId="{0E58E203-3AD2-4654-942D-75A1F6A57574}" destId="{DF377A62-D863-4CCD-ACA8-56B169A7F231}" srcOrd="8" destOrd="0" presId="urn:microsoft.com/office/officeart/2005/8/layout/default#1"/>
    <dgm:cxn modelId="{678B1E52-C429-4657-8A4C-FFABA36D293E}" type="presParOf" srcId="{0E58E203-3AD2-4654-942D-75A1F6A57574}" destId="{4291FB6D-CC7B-4B06-9E6B-8EE88D8CB844}" srcOrd="9" destOrd="0" presId="urn:microsoft.com/office/officeart/2005/8/layout/default#1"/>
    <dgm:cxn modelId="{824E9468-10E3-4034-9E82-21257A6EE00D}" type="presParOf" srcId="{0E58E203-3AD2-4654-942D-75A1F6A57574}" destId="{1C6E0F1E-55F1-4BF9-8D1D-1976FEC3DB7C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6E1944-C036-436A-B856-3BF49A6C8023}" type="doc">
      <dgm:prSet loTypeId="urn:microsoft.com/office/officeart/2005/8/layout/default#2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6477F3BD-0CDE-49D8-877F-9E2AECFFD078}">
      <dgm:prSet custT="1"/>
      <dgm:spPr/>
      <dgm:t>
        <a:bodyPr/>
        <a:lstStyle/>
        <a:p>
          <a:r>
            <a:rPr lang="uk-UA" sz="1600" dirty="0" smtClean="0"/>
            <a:t>Кегль 14. Міжрядковий інтервал — 1</a:t>
          </a:r>
          <a:endParaRPr lang="ru-RU" sz="1600" dirty="0"/>
        </a:p>
      </dgm:t>
    </dgm:pt>
    <dgm:pt modelId="{D9387071-C441-4D65-BFF5-6220A2C6227C}" type="parTrans" cxnId="{7BA5062D-E1FD-4C16-ADBC-3BB873409D2C}">
      <dgm:prSet/>
      <dgm:spPr/>
      <dgm:t>
        <a:bodyPr/>
        <a:lstStyle/>
        <a:p>
          <a:endParaRPr lang="ru-RU" sz="1600"/>
        </a:p>
      </dgm:t>
    </dgm:pt>
    <dgm:pt modelId="{1EBAE77F-7D2F-49B2-B2C3-033597CF8A20}" type="sibTrans" cxnId="{7BA5062D-E1FD-4C16-ADBC-3BB873409D2C}">
      <dgm:prSet/>
      <dgm:spPr/>
      <dgm:t>
        <a:bodyPr/>
        <a:lstStyle/>
        <a:p>
          <a:endParaRPr lang="ru-RU" sz="1600"/>
        </a:p>
      </dgm:t>
    </dgm:pt>
    <dgm:pt modelId="{5A8E3D97-6F38-438A-904B-552469EA2C3B}">
      <dgm:prSet custT="1"/>
      <dgm:spPr/>
      <dgm:t>
        <a:bodyPr/>
        <a:lstStyle/>
        <a:p>
          <a:r>
            <a:rPr lang="uk-UA" sz="1600" dirty="0" smtClean="0"/>
            <a:t>Усі аркуші мають бути пронумеровані (починаючи з наступного після титульного аркуша)</a:t>
          </a:r>
          <a:endParaRPr lang="ru-RU" sz="1600" dirty="0"/>
        </a:p>
      </dgm:t>
    </dgm:pt>
    <dgm:pt modelId="{397F9A28-37B1-4C54-8783-BFCB4CDA7B92}" type="parTrans" cxnId="{F229326B-C8AF-4782-9AEC-9E100C8B74B1}">
      <dgm:prSet/>
      <dgm:spPr/>
      <dgm:t>
        <a:bodyPr/>
        <a:lstStyle/>
        <a:p>
          <a:endParaRPr lang="ru-RU" sz="1600"/>
        </a:p>
      </dgm:t>
    </dgm:pt>
    <dgm:pt modelId="{0CF05F94-B641-4EDF-9CB5-D84E80E678EE}" type="sibTrans" cxnId="{F229326B-C8AF-4782-9AEC-9E100C8B74B1}">
      <dgm:prSet/>
      <dgm:spPr/>
      <dgm:t>
        <a:bodyPr/>
        <a:lstStyle/>
        <a:p>
          <a:endParaRPr lang="ru-RU" sz="1600"/>
        </a:p>
      </dgm:t>
    </dgm:pt>
    <dgm:pt modelId="{222E74B9-A27E-4BF2-ACA6-6ECECB2B6763}">
      <dgm:prSet custT="1"/>
      <dgm:spPr/>
      <dgm:t>
        <a:bodyPr/>
        <a:lstStyle/>
        <a:p>
          <a:r>
            <a:rPr lang="uk-UA" sz="1600" dirty="0" smtClean="0"/>
            <a:t>усі аркуші мають бути пронумеровані (починаючи з наступного після титульного аркуша)</a:t>
          </a:r>
          <a:endParaRPr lang="ru-RU" sz="1600" dirty="0"/>
        </a:p>
      </dgm:t>
    </dgm:pt>
    <dgm:pt modelId="{AECB86B8-DA52-46B8-9FCA-3BE38F4A96BA}" type="parTrans" cxnId="{9CC4D5DC-2AFC-4357-8275-240FAAA6A09D}">
      <dgm:prSet/>
      <dgm:spPr/>
      <dgm:t>
        <a:bodyPr/>
        <a:lstStyle/>
        <a:p>
          <a:endParaRPr lang="ru-RU" sz="1600"/>
        </a:p>
      </dgm:t>
    </dgm:pt>
    <dgm:pt modelId="{DDC8F7B3-E158-4C4F-A90D-607514081387}" type="sibTrans" cxnId="{9CC4D5DC-2AFC-4357-8275-240FAAA6A09D}">
      <dgm:prSet/>
      <dgm:spPr/>
      <dgm:t>
        <a:bodyPr/>
        <a:lstStyle/>
        <a:p>
          <a:endParaRPr lang="ru-RU" sz="1600"/>
        </a:p>
      </dgm:t>
    </dgm:pt>
    <dgm:pt modelId="{3775BEFE-A949-4BE9-A905-54A2BC58F69F}">
      <dgm:prSet custT="1"/>
      <dgm:spPr/>
      <dgm:t>
        <a:bodyPr/>
        <a:lstStyle/>
        <a:p>
          <a:r>
            <a:rPr lang="uk-UA" sz="1600" dirty="0" smtClean="0"/>
            <a:t>Аркуші не зшиваються, не скріплюються, у файли не вкладаються</a:t>
          </a:r>
          <a:endParaRPr lang="ru-RU" sz="1600" dirty="0"/>
        </a:p>
      </dgm:t>
    </dgm:pt>
    <dgm:pt modelId="{6BCB21E6-A241-414A-B6AF-DC3905FE7B1D}" type="parTrans" cxnId="{083668F2-0E97-4738-AEB7-1D3978A61D57}">
      <dgm:prSet/>
      <dgm:spPr/>
      <dgm:t>
        <a:bodyPr/>
        <a:lstStyle/>
        <a:p>
          <a:endParaRPr lang="ru-RU" sz="1600"/>
        </a:p>
      </dgm:t>
    </dgm:pt>
    <dgm:pt modelId="{F8C774C8-5D79-43E2-8AD5-54D22C43F473}" type="sibTrans" cxnId="{083668F2-0E97-4738-AEB7-1D3978A61D57}">
      <dgm:prSet/>
      <dgm:spPr/>
      <dgm:t>
        <a:bodyPr/>
        <a:lstStyle/>
        <a:p>
          <a:endParaRPr lang="ru-RU" sz="1600"/>
        </a:p>
      </dgm:t>
    </dgm:pt>
    <dgm:pt modelId="{0E207A0D-3B55-4E3F-995E-535DF543C8E5}">
      <dgm:prSet custT="1"/>
      <dgm:spPr/>
      <dgm:t>
        <a:bodyPr/>
        <a:lstStyle/>
        <a:p>
          <a:r>
            <a:rPr lang="uk-UA" sz="1600" dirty="0" smtClean="0"/>
            <a:t>Титульний аркуш, </a:t>
          </a:r>
          <a:r>
            <a:rPr lang="uk-UA" sz="1600" dirty="0" err="1" smtClean="0"/>
            <a:t>логлайн</a:t>
          </a:r>
          <a:r>
            <a:rPr lang="uk-UA" sz="1600" dirty="0" smtClean="0"/>
            <a:t> і синопсис рукопису і сам рукопис необхідно покласти у папку, або обгорнути у папір (для запобігання механічних ушкоджень при транспортуванні)</a:t>
          </a:r>
          <a:endParaRPr lang="ru-RU" sz="1600" dirty="0"/>
        </a:p>
      </dgm:t>
    </dgm:pt>
    <dgm:pt modelId="{AE971A1C-B640-41B8-B50D-2292BC3C4E42}" type="parTrans" cxnId="{0CF8BEB0-B99B-4D4E-8ECE-CB43DED68671}">
      <dgm:prSet/>
      <dgm:spPr/>
      <dgm:t>
        <a:bodyPr/>
        <a:lstStyle/>
        <a:p>
          <a:endParaRPr lang="ru-RU" sz="1600"/>
        </a:p>
      </dgm:t>
    </dgm:pt>
    <dgm:pt modelId="{BFB0BAD6-7194-4F28-A46C-FB4661F64814}" type="sibTrans" cxnId="{0CF8BEB0-B99B-4D4E-8ECE-CB43DED68671}">
      <dgm:prSet/>
      <dgm:spPr/>
      <dgm:t>
        <a:bodyPr/>
        <a:lstStyle/>
        <a:p>
          <a:endParaRPr lang="ru-RU" sz="1600"/>
        </a:p>
      </dgm:t>
    </dgm:pt>
    <dgm:pt modelId="{2A2D6B80-5B82-4FFD-A14C-F973FED88CE7}">
      <dgm:prSet custT="1"/>
      <dgm:spPr/>
      <dgm:t>
        <a:bodyPr/>
        <a:lstStyle/>
        <a:p>
          <a:r>
            <a:rPr lang="uk-UA" sz="1600" smtClean="0"/>
            <a:t>Бажано додати  електронний варіант рукопису (записаний на будь-якому носії з одним файлом рукопису у форматі «.doс». Наприклад, Сонечко_Твір/Малюнок._Конкурс_Рада суддів України.doс)</a:t>
          </a:r>
          <a:endParaRPr lang="ru-RU" sz="1600" dirty="0"/>
        </a:p>
      </dgm:t>
    </dgm:pt>
    <dgm:pt modelId="{2798C5EC-4207-483B-B350-D3B09E82E092}" type="parTrans" cxnId="{1CF6C120-EAC0-4268-8E2A-01BBB87A14D3}">
      <dgm:prSet/>
      <dgm:spPr/>
      <dgm:t>
        <a:bodyPr/>
        <a:lstStyle/>
        <a:p>
          <a:endParaRPr lang="ru-RU" sz="1600"/>
        </a:p>
      </dgm:t>
    </dgm:pt>
    <dgm:pt modelId="{61E9868F-62B8-400A-8F60-87F2810CBCC0}" type="sibTrans" cxnId="{1CF6C120-EAC0-4268-8E2A-01BBB87A14D3}">
      <dgm:prSet/>
      <dgm:spPr/>
      <dgm:t>
        <a:bodyPr/>
        <a:lstStyle/>
        <a:p>
          <a:endParaRPr lang="ru-RU" sz="1600"/>
        </a:p>
      </dgm:t>
    </dgm:pt>
    <dgm:pt modelId="{C35406F3-A3C1-4CD0-A48B-DA9B1F7EA2A8}">
      <dgm:prSet custT="1"/>
      <dgm:spPr/>
      <dgm:t>
        <a:bodyPr/>
        <a:lstStyle/>
        <a:p>
          <a:r>
            <a:rPr lang="uk-UA" sz="1600" dirty="0" smtClean="0"/>
            <a:t>Сканований рукопис не може допущений до участі в Конкурсі</a:t>
          </a:r>
          <a:endParaRPr lang="ru-RU" sz="1600" dirty="0"/>
        </a:p>
      </dgm:t>
    </dgm:pt>
    <dgm:pt modelId="{8CA00ADF-51B7-41FF-B31D-516062C0664F}" type="parTrans" cxnId="{EFE50003-F45D-45C4-A232-6CA79CAFF3A9}">
      <dgm:prSet/>
      <dgm:spPr/>
      <dgm:t>
        <a:bodyPr/>
        <a:lstStyle/>
        <a:p>
          <a:endParaRPr lang="ru-RU" sz="1600"/>
        </a:p>
      </dgm:t>
    </dgm:pt>
    <dgm:pt modelId="{926104F7-AD99-4402-AB18-C8C4B06299E3}" type="sibTrans" cxnId="{EFE50003-F45D-45C4-A232-6CA79CAFF3A9}">
      <dgm:prSet/>
      <dgm:spPr/>
      <dgm:t>
        <a:bodyPr/>
        <a:lstStyle/>
        <a:p>
          <a:endParaRPr lang="ru-RU" sz="1600"/>
        </a:p>
      </dgm:t>
    </dgm:pt>
    <dgm:pt modelId="{FD50AB7B-A1B3-4918-9360-9AE3368E27CF}">
      <dgm:prSet custT="1"/>
      <dgm:spPr/>
      <dgm:t>
        <a:bodyPr/>
        <a:lstStyle/>
        <a:p>
          <a:r>
            <a:rPr lang="uk-UA" sz="1600" dirty="0" smtClean="0"/>
            <a:t>Конфіденційний авторський конверт додається (цей конверт підписується псевдонімом, тим же, що і на титульній сторінці твору)  В конверт вкладається заява про участь у конкурсі.</a:t>
          </a:r>
          <a:endParaRPr lang="ru-RU" sz="1600" dirty="0"/>
        </a:p>
      </dgm:t>
    </dgm:pt>
    <dgm:pt modelId="{A6B167F0-A94E-4944-A6C7-94508D65BABE}" type="parTrans" cxnId="{5A3FDC1D-E96C-4FBD-91EF-0A553B357FCF}">
      <dgm:prSet/>
      <dgm:spPr/>
      <dgm:t>
        <a:bodyPr/>
        <a:lstStyle/>
        <a:p>
          <a:endParaRPr lang="ru-RU" sz="1600"/>
        </a:p>
      </dgm:t>
    </dgm:pt>
    <dgm:pt modelId="{C8791C5B-71C6-460F-997E-9B89D7E95A74}" type="sibTrans" cxnId="{5A3FDC1D-E96C-4FBD-91EF-0A553B357FCF}">
      <dgm:prSet/>
      <dgm:spPr/>
      <dgm:t>
        <a:bodyPr/>
        <a:lstStyle/>
        <a:p>
          <a:endParaRPr lang="ru-RU" sz="1600"/>
        </a:p>
      </dgm:t>
    </dgm:pt>
    <dgm:pt modelId="{E9E5D648-F5F9-4FAC-A803-AC18844883E6}">
      <dgm:prSet custT="1"/>
      <dgm:spPr/>
      <dgm:t>
        <a:bodyPr/>
        <a:lstStyle/>
        <a:p>
          <a:r>
            <a:rPr lang="uk-UA" sz="1600" dirty="0" smtClean="0"/>
            <a:t>Бажано додати  електронний варіант рукопису (записаний на будь-якому носії з одним файлом рукопису у форматі «</a:t>
          </a:r>
          <a:r>
            <a:rPr lang="uk-UA" sz="1600" dirty="0" err="1" smtClean="0"/>
            <a:t>.doс</a:t>
          </a:r>
          <a:r>
            <a:rPr lang="uk-UA" sz="1600" dirty="0" smtClean="0"/>
            <a:t>». Наприклад, Сонечко_Твір/Малюнок._Конкурс_Рада суддів </a:t>
          </a:r>
          <a:r>
            <a:rPr lang="uk-UA" sz="1600" dirty="0" err="1" smtClean="0"/>
            <a:t>України.doс</a:t>
          </a:r>
          <a:r>
            <a:rPr lang="uk-UA" sz="1600" dirty="0" smtClean="0"/>
            <a:t>)</a:t>
          </a:r>
          <a:endParaRPr lang="ru-RU" sz="1600" dirty="0"/>
        </a:p>
      </dgm:t>
    </dgm:pt>
    <dgm:pt modelId="{720A434A-44B4-4FC9-AF69-B8B62D0BFB06}" type="parTrans" cxnId="{9D8C4CD8-98F5-4480-8B88-096C622E8C55}">
      <dgm:prSet/>
      <dgm:spPr/>
      <dgm:t>
        <a:bodyPr/>
        <a:lstStyle/>
        <a:p>
          <a:endParaRPr lang="ru-RU" sz="1600"/>
        </a:p>
      </dgm:t>
    </dgm:pt>
    <dgm:pt modelId="{17518A92-5339-4E0C-8E7B-52D6A388AC64}" type="sibTrans" cxnId="{9D8C4CD8-98F5-4480-8B88-096C622E8C55}">
      <dgm:prSet/>
      <dgm:spPr/>
      <dgm:t>
        <a:bodyPr/>
        <a:lstStyle/>
        <a:p>
          <a:endParaRPr lang="ru-RU" sz="1600"/>
        </a:p>
      </dgm:t>
    </dgm:pt>
    <dgm:pt modelId="{A808A921-7844-4044-BEF0-753683FE6500}" type="pres">
      <dgm:prSet presAssocID="{2D6E1944-C036-436A-B856-3BF49A6C802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321DB4F-CB67-4288-911B-21CA1C1A3127}" type="pres">
      <dgm:prSet presAssocID="{6477F3BD-0CDE-49D8-877F-9E2AECFFD078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4F6B35-F228-4309-9C32-022A48020186}" type="pres">
      <dgm:prSet presAssocID="{1EBAE77F-7D2F-49B2-B2C3-033597CF8A20}" presName="sibTrans" presStyleCnt="0"/>
      <dgm:spPr/>
    </dgm:pt>
    <dgm:pt modelId="{6C7A9ACC-FE0E-4CB9-9E64-3D56574BDCAC}" type="pres">
      <dgm:prSet presAssocID="{222E74B9-A27E-4BF2-ACA6-6ECECB2B6763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C14A6C-3483-4860-B2CF-9DB1F3F82004}" type="pres">
      <dgm:prSet presAssocID="{DDC8F7B3-E158-4C4F-A90D-607514081387}" presName="sibTrans" presStyleCnt="0"/>
      <dgm:spPr/>
    </dgm:pt>
    <dgm:pt modelId="{306E4087-CDC1-4DAF-861D-019B5F47E969}" type="pres">
      <dgm:prSet presAssocID="{3775BEFE-A949-4BE9-A905-54A2BC58F69F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D48EFA-165B-4281-9B83-B606A38D18AF}" type="pres">
      <dgm:prSet presAssocID="{F8C774C8-5D79-43E2-8AD5-54D22C43F473}" presName="sibTrans" presStyleCnt="0"/>
      <dgm:spPr/>
    </dgm:pt>
    <dgm:pt modelId="{C912B413-F2DF-4911-83CA-0957EEEE606E}" type="pres">
      <dgm:prSet presAssocID="{0E207A0D-3B55-4E3F-995E-535DF543C8E5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1B63F-2EFD-427B-B6D6-40D6CAA17564}" type="pres">
      <dgm:prSet presAssocID="{BFB0BAD6-7194-4F28-A46C-FB4661F64814}" presName="sibTrans" presStyleCnt="0"/>
      <dgm:spPr/>
    </dgm:pt>
    <dgm:pt modelId="{C62816C3-56E8-4432-AE22-ECE53E99BDD2}" type="pres">
      <dgm:prSet presAssocID="{2A2D6B80-5B82-4FFD-A14C-F973FED88CE7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553359-374A-491A-9ABB-4E976BD7A7F3}" type="pres">
      <dgm:prSet presAssocID="{61E9868F-62B8-400A-8F60-87F2810CBCC0}" presName="sibTrans" presStyleCnt="0"/>
      <dgm:spPr/>
    </dgm:pt>
    <dgm:pt modelId="{37521521-248A-411B-8B8B-8027EC5D6A8B}" type="pres">
      <dgm:prSet presAssocID="{5A8E3D97-6F38-438A-904B-552469EA2C3B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C740A6-FA2B-46A9-BB47-CC213A7EC2E2}" type="pres">
      <dgm:prSet presAssocID="{0CF05F94-B641-4EDF-9CB5-D84E80E678EE}" presName="sibTrans" presStyleCnt="0"/>
      <dgm:spPr/>
    </dgm:pt>
    <dgm:pt modelId="{72B7F25C-B5B8-4D25-9B45-FADF28D7879F}" type="pres">
      <dgm:prSet presAssocID="{C35406F3-A3C1-4CD0-A48B-DA9B1F7EA2A8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7B5C3B-02AA-4D40-BA2C-56B11143293F}" type="pres">
      <dgm:prSet presAssocID="{926104F7-AD99-4402-AB18-C8C4B06299E3}" presName="sibTrans" presStyleCnt="0"/>
      <dgm:spPr/>
    </dgm:pt>
    <dgm:pt modelId="{FFC1DD22-B483-4F46-A7EE-880C687DB8D0}" type="pres">
      <dgm:prSet presAssocID="{FD50AB7B-A1B3-4918-9360-9AE3368E27CF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D01F88-2B61-4B0D-A724-609F53F496AA}" type="pres">
      <dgm:prSet presAssocID="{C8791C5B-71C6-460F-997E-9B89D7E95A74}" presName="sibTrans" presStyleCnt="0"/>
      <dgm:spPr/>
    </dgm:pt>
    <dgm:pt modelId="{A55A7A2C-B7D1-4033-9259-F5B1C854F555}" type="pres">
      <dgm:prSet presAssocID="{E9E5D648-F5F9-4FAC-A803-AC18844883E6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EC9A145-FFC3-429C-8A97-29946744AB1C}" type="presOf" srcId="{3775BEFE-A949-4BE9-A905-54A2BC58F69F}" destId="{306E4087-CDC1-4DAF-861D-019B5F47E969}" srcOrd="0" destOrd="0" presId="urn:microsoft.com/office/officeart/2005/8/layout/default#2"/>
    <dgm:cxn modelId="{083668F2-0E97-4738-AEB7-1D3978A61D57}" srcId="{2D6E1944-C036-436A-B856-3BF49A6C8023}" destId="{3775BEFE-A949-4BE9-A905-54A2BC58F69F}" srcOrd="2" destOrd="0" parTransId="{6BCB21E6-A241-414A-B6AF-DC3905FE7B1D}" sibTransId="{F8C774C8-5D79-43E2-8AD5-54D22C43F473}"/>
    <dgm:cxn modelId="{F229326B-C8AF-4782-9AEC-9E100C8B74B1}" srcId="{2D6E1944-C036-436A-B856-3BF49A6C8023}" destId="{5A8E3D97-6F38-438A-904B-552469EA2C3B}" srcOrd="5" destOrd="0" parTransId="{397F9A28-37B1-4C54-8783-BFCB4CDA7B92}" sibTransId="{0CF05F94-B641-4EDF-9CB5-D84E80E678EE}"/>
    <dgm:cxn modelId="{9D8C4CD8-98F5-4480-8B88-096C622E8C55}" srcId="{2D6E1944-C036-436A-B856-3BF49A6C8023}" destId="{E9E5D648-F5F9-4FAC-A803-AC18844883E6}" srcOrd="8" destOrd="0" parTransId="{720A434A-44B4-4FC9-AF69-B8B62D0BFB06}" sibTransId="{17518A92-5339-4E0C-8E7B-52D6A388AC64}"/>
    <dgm:cxn modelId="{A4F8F1CA-8D40-4194-AA18-638CAB736374}" type="presOf" srcId="{0E207A0D-3B55-4E3F-995E-535DF543C8E5}" destId="{C912B413-F2DF-4911-83CA-0957EEEE606E}" srcOrd="0" destOrd="0" presId="urn:microsoft.com/office/officeart/2005/8/layout/default#2"/>
    <dgm:cxn modelId="{EDD7286C-1A76-4FC5-BD51-5DC88D4714FC}" type="presOf" srcId="{FD50AB7B-A1B3-4918-9360-9AE3368E27CF}" destId="{FFC1DD22-B483-4F46-A7EE-880C687DB8D0}" srcOrd="0" destOrd="0" presId="urn:microsoft.com/office/officeart/2005/8/layout/default#2"/>
    <dgm:cxn modelId="{9CC25634-2C42-434D-A8B8-4D228FBC9FA9}" type="presOf" srcId="{2D6E1944-C036-436A-B856-3BF49A6C8023}" destId="{A808A921-7844-4044-BEF0-753683FE6500}" srcOrd="0" destOrd="0" presId="urn:microsoft.com/office/officeart/2005/8/layout/default#2"/>
    <dgm:cxn modelId="{65F27923-C6D0-4D89-B021-B407377E419C}" type="presOf" srcId="{6477F3BD-0CDE-49D8-877F-9E2AECFFD078}" destId="{8321DB4F-CB67-4288-911B-21CA1C1A3127}" srcOrd="0" destOrd="0" presId="urn:microsoft.com/office/officeart/2005/8/layout/default#2"/>
    <dgm:cxn modelId="{0C29096D-C113-4B93-979B-50DAEE13FC1B}" type="presOf" srcId="{C35406F3-A3C1-4CD0-A48B-DA9B1F7EA2A8}" destId="{72B7F25C-B5B8-4D25-9B45-FADF28D7879F}" srcOrd="0" destOrd="0" presId="urn:microsoft.com/office/officeart/2005/8/layout/default#2"/>
    <dgm:cxn modelId="{1CF6C120-EAC0-4268-8E2A-01BBB87A14D3}" srcId="{2D6E1944-C036-436A-B856-3BF49A6C8023}" destId="{2A2D6B80-5B82-4FFD-A14C-F973FED88CE7}" srcOrd="4" destOrd="0" parTransId="{2798C5EC-4207-483B-B350-D3B09E82E092}" sibTransId="{61E9868F-62B8-400A-8F60-87F2810CBCC0}"/>
    <dgm:cxn modelId="{C69FFB9C-A9B4-4E4C-8261-70530B882845}" type="presOf" srcId="{222E74B9-A27E-4BF2-ACA6-6ECECB2B6763}" destId="{6C7A9ACC-FE0E-4CB9-9E64-3D56574BDCAC}" srcOrd="0" destOrd="0" presId="urn:microsoft.com/office/officeart/2005/8/layout/default#2"/>
    <dgm:cxn modelId="{5C322D9A-AD6E-4B97-BF68-7729525C0983}" type="presOf" srcId="{2A2D6B80-5B82-4FFD-A14C-F973FED88CE7}" destId="{C62816C3-56E8-4432-AE22-ECE53E99BDD2}" srcOrd="0" destOrd="0" presId="urn:microsoft.com/office/officeart/2005/8/layout/default#2"/>
    <dgm:cxn modelId="{7BA5062D-E1FD-4C16-ADBC-3BB873409D2C}" srcId="{2D6E1944-C036-436A-B856-3BF49A6C8023}" destId="{6477F3BD-0CDE-49D8-877F-9E2AECFFD078}" srcOrd="0" destOrd="0" parTransId="{D9387071-C441-4D65-BFF5-6220A2C6227C}" sibTransId="{1EBAE77F-7D2F-49B2-B2C3-033597CF8A20}"/>
    <dgm:cxn modelId="{CFD6087C-AD7A-4030-8702-CEA29EC830E9}" type="presOf" srcId="{E9E5D648-F5F9-4FAC-A803-AC18844883E6}" destId="{A55A7A2C-B7D1-4033-9259-F5B1C854F555}" srcOrd="0" destOrd="0" presId="urn:microsoft.com/office/officeart/2005/8/layout/default#2"/>
    <dgm:cxn modelId="{34ED83CF-D0FC-4057-BAF2-5BE822CC69C5}" type="presOf" srcId="{5A8E3D97-6F38-438A-904B-552469EA2C3B}" destId="{37521521-248A-411B-8B8B-8027EC5D6A8B}" srcOrd="0" destOrd="0" presId="urn:microsoft.com/office/officeart/2005/8/layout/default#2"/>
    <dgm:cxn modelId="{9CC4D5DC-2AFC-4357-8275-240FAAA6A09D}" srcId="{2D6E1944-C036-436A-B856-3BF49A6C8023}" destId="{222E74B9-A27E-4BF2-ACA6-6ECECB2B6763}" srcOrd="1" destOrd="0" parTransId="{AECB86B8-DA52-46B8-9FCA-3BE38F4A96BA}" sibTransId="{DDC8F7B3-E158-4C4F-A90D-607514081387}"/>
    <dgm:cxn modelId="{0CF8BEB0-B99B-4D4E-8ECE-CB43DED68671}" srcId="{2D6E1944-C036-436A-B856-3BF49A6C8023}" destId="{0E207A0D-3B55-4E3F-995E-535DF543C8E5}" srcOrd="3" destOrd="0" parTransId="{AE971A1C-B640-41B8-B50D-2292BC3C4E42}" sibTransId="{BFB0BAD6-7194-4F28-A46C-FB4661F64814}"/>
    <dgm:cxn modelId="{5A3FDC1D-E96C-4FBD-91EF-0A553B357FCF}" srcId="{2D6E1944-C036-436A-B856-3BF49A6C8023}" destId="{FD50AB7B-A1B3-4918-9360-9AE3368E27CF}" srcOrd="7" destOrd="0" parTransId="{A6B167F0-A94E-4944-A6C7-94508D65BABE}" sibTransId="{C8791C5B-71C6-460F-997E-9B89D7E95A74}"/>
    <dgm:cxn modelId="{EFE50003-F45D-45C4-A232-6CA79CAFF3A9}" srcId="{2D6E1944-C036-436A-B856-3BF49A6C8023}" destId="{C35406F3-A3C1-4CD0-A48B-DA9B1F7EA2A8}" srcOrd="6" destOrd="0" parTransId="{8CA00ADF-51B7-41FF-B31D-516062C0664F}" sibTransId="{926104F7-AD99-4402-AB18-C8C4B06299E3}"/>
    <dgm:cxn modelId="{B89906BA-6381-48D9-B168-D786B8E8E617}" type="presParOf" srcId="{A808A921-7844-4044-BEF0-753683FE6500}" destId="{8321DB4F-CB67-4288-911B-21CA1C1A3127}" srcOrd="0" destOrd="0" presId="urn:microsoft.com/office/officeart/2005/8/layout/default#2"/>
    <dgm:cxn modelId="{174B20B6-05B6-47D8-98F4-0B26ACF278FD}" type="presParOf" srcId="{A808A921-7844-4044-BEF0-753683FE6500}" destId="{334F6B35-F228-4309-9C32-022A48020186}" srcOrd="1" destOrd="0" presId="urn:microsoft.com/office/officeart/2005/8/layout/default#2"/>
    <dgm:cxn modelId="{621F7AE0-DE69-4040-8607-297DB36DF5CE}" type="presParOf" srcId="{A808A921-7844-4044-BEF0-753683FE6500}" destId="{6C7A9ACC-FE0E-4CB9-9E64-3D56574BDCAC}" srcOrd="2" destOrd="0" presId="urn:microsoft.com/office/officeart/2005/8/layout/default#2"/>
    <dgm:cxn modelId="{2919A5F1-64FD-4516-8F8D-FA1A9E6D1B9C}" type="presParOf" srcId="{A808A921-7844-4044-BEF0-753683FE6500}" destId="{DAC14A6C-3483-4860-B2CF-9DB1F3F82004}" srcOrd="3" destOrd="0" presId="urn:microsoft.com/office/officeart/2005/8/layout/default#2"/>
    <dgm:cxn modelId="{CC7EE04F-0759-4FE3-A91A-794B375CFECA}" type="presParOf" srcId="{A808A921-7844-4044-BEF0-753683FE6500}" destId="{306E4087-CDC1-4DAF-861D-019B5F47E969}" srcOrd="4" destOrd="0" presId="urn:microsoft.com/office/officeart/2005/8/layout/default#2"/>
    <dgm:cxn modelId="{8E75EEC4-E43F-4442-830D-360B2D3BCB54}" type="presParOf" srcId="{A808A921-7844-4044-BEF0-753683FE6500}" destId="{21D48EFA-165B-4281-9B83-B606A38D18AF}" srcOrd="5" destOrd="0" presId="urn:microsoft.com/office/officeart/2005/8/layout/default#2"/>
    <dgm:cxn modelId="{EAE5078E-E561-4FCA-8E1D-9689D515F49F}" type="presParOf" srcId="{A808A921-7844-4044-BEF0-753683FE6500}" destId="{C912B413-F2DF-4911-83CA-0957EEEE606E}" srcOrd="6" destOrd="0" presId="urn:microsoft.com/office/officeart/2005/8/layout/default#2"/>
    <dgm:cxn modelId="{0EDBEE2B-CA63-418B-BEE5-4F8E8680A39B}" type="presParOf" srcId="{A808A921-7844-4044-BEF0-753683FE6500}" destId="{1FB1B63F-2EFD-427B-B6D6-40D6CAA17564}" srcOrd="7" destOrd="0" presId="urn:microsoft.com/office/officeart/2005/8/layout/default#2"/>
    <dgm:cxn modelId="{ACDB52A7-03AF-4BC5-A659-15E1968A4C1C}" type="presParOf" srcId="{A808A921-7844-4044-BEF0-753683FE6500}" destId="{C62816C3-56E8-4432-AE22-ECE53E99BDD2}" srcOrd="8" destOrd="0" presId="urn:microsoft.com/office/officeart/2005/8/layout/default#2"/>
    <dgm:cxn modelId="{4C12EEBB-F2AF-4250-9B9D-E3D9284227BB}" type="presParOf" srcId="{A808A921-7844-4044-BEF0-753683FE6500}" destId="{4B553359-374A-491A-9ABB-4E976BD7A7F3}" srcOrd="9" destOrd="0" presId="urn:microsoft.com/office/officeart/2005/8/layout/default#2"/>
    <dgm:cxn modelId="{6197D926-9174-4E19-876C-1A362EC30423}" type="presParOf" srcId="{A808A921-7844-4044-BEF0-753683FE6500}" destId="{37521521-248A-411B-8B8B-8027EC5D6A8B}" srcOrd="10" destOrd="0" presId="urn:microsoft.com/office/officeart/2005/8/layout/default#2"/>
    <dgm:cxn modelId="{77A1A2C2-4E78-4689-A599-BDD64A69F00A}" type="presParOf" srcId="{A808A921-7844-4044-BEF0-753683FE6500}" destId="{60C740A6-FA2B-46A9-BB47-CC213A7EC2E2}" srcOrd="11" destOrd="0" presId="urn:microsoft.com/office/officeart/2005/8/layout/default#2"/>
    <dgm:cxn modelId="{65FDA5D1-EB64-467B-A623-487FF22CC222}" type="presParOf" srcId="{A808A921-7844-4044-BEF0-753683FE6500}" destId="{72B7F25C-B5B8-4D25-9B45-FADF28D7879F}" srcOrd="12" destOrd="0" presId="urn:microsoft.com/office/officeart/2005/8/layout/default#2"/>
    <dgm:cxn modelId="{D3250EEB-FF7E-4558-88FD-D25E006CBF91}" type="presParOf" srcId="{A808A921-7844-4044-BEF0-753683FE6500}" destId="{6D7B5C3B-02AA-4D40-BA2C-56B11143293F}" srcOrd="13" destOrd="0" presId="urn:microsoft.com/office/officeart/2005/8/layout/default#2"/>
    <dgm:cxn modelId="{06D260BB-99DB-4EB6-9B4B-0BB470E50568}" type="presParOf" srcId="{A808A921-7844-4044-BEF0-753683FE6500}" destId="{FFC1DD22-B483-4F46-A7EE-880C687DB8D0}" srcOrd="14" destOrd="0" presId="urn:microsoft.com/office/officeart/2005/8/layout/default#2"/>
    <dgm:cxn modelId="{0759FDB6-6601-41BB-A64B-D061BC2FCEB5}" type="presParOf" srcId="{A808A921-7844-4044-BEF0-753683FE6500}" destId="{E6D01F88-2B61-4B0D-A724-609F53F496AA}" srcOrd="15" destOrd="0" presId="urn:microsoft.com/office/officeart/2005/8/layout/default#2"/>
    <dgm:cxn modelId="{DB0539B3-7F8A-4D26-8CF1-C235B4372A5C}" type="presParOf" srcId="{A808A921-7844-4044-BEF0-753683FE6500}" destId="{A55A7A2C-B7D1-4033-9259-F5B1C854F555}" srcOrd="16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D2D008-11F4-49F2-848E-2FBFCB69821E}" type="doc">
      <dgm:prSet loTypeId="urn:microsoft.com/office/officeart/2005/8/layout/radial4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A0CB4B1A-C7E4-47A2-9577-3F9FE38B894B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uk-UA" sz="1600" b="1" dirty="0" smtClean="0"/>
            <a:t>У заяві вільної форми вказується наступна необхідну інформацію:</a:t>
          </a:r>
          <a:endParaRPr lang="ru-RU" sz="1600" b="1" dirty="0"/>
        </a:p>
      </dgm:t>
    </dgm:pt>
    <dgm:pt modelId="{841F1462-C104-4135-B077-EC07D8CA6B41}" type="parTrans" cxnId="{BF9C92E7-4FAC-4531-8CC1-69408F44D65C}">
      <dgm:prSet/>
      <dgm:spPr/>
      <dgm:t>
        <a:bodyPr/>
        <a:lstStyle/>
        <a:p>
          <a:endParaRPr lang="ru-RU" sz="1600" b="1"/>
        </a:p>
      </dgm:t>
    </dgm:pt>
    <dgm:pt modelId="{113B5FBA-CD9A-4E53-8918-B0A925953F16}" type="sibTrans" cxnId="{BF9C92E7-4FAC-4531-8CC1-69408F44D65C}">
      <dgm:prSet/>
      <dgm:spPr/>
      <dgm:t>
        <a:bodyPr/>
        <a:lstStyle/>
        <a:p>
          <a:endParaRPr lang="ru-RU" sz="1600" b="1"/>
        </a:p>
      </dgm:t>
    </dgm:pt>
    <dgm:pt modelId="{E4913125-C0E0-4913-8CC8-642F1F6BA8C5}">
      <dgm:prSet phldrT="[Текст]" custT="1"/>
      <dgm:spPr/>
      <dgm:t>
        <a:bodyPr/>
        <a:lstStyle/>
        <a:p>
          <a:r>
            <a:rPr lang="uk-UA" sz="1600" b="1" dirty="0" smtClean="0"/>
            <a:t>справжнє прізвище, ім’я, по-батькові (за паспортом або свідоцтвом про народження)</a:t>
          </a:r>
          <a:endParaRPr lang="ru-RU" sz="1600" b="1" dirty="0"/>
        </a:p>
      </dgm:t>
    </dgm:pt>
    <dgm:pt modelId="{786F3AF9-ECCD-4582-ABC0-CD3AB4D6ABFF}" type="parTrans" cxnId="{FBE6B25D-684B-4BAC-84B5-450ADB17DBDA}">
      <dgm:prSet/>
      <dgm:spPr/>
      <dgm:t>
        <a:bodyPr/>
        <a:lstStyle/>
        <a:p>
          <a:endParaRPr lang="ru-RU" sz="1600" b="1"/>
        </a:p>
      </dgm:t>
    </dgm:pt>
    <dgm:pt modelId="{A0E092CE-567B-40B9-8899-3CF415B1744D}" type="sibTrans" cxnId="{FBE6B25D-684B-4BAC-84B5-450ADB17DBDA}">
      <dgm:prSet/>
      <dgm:spPr/>
      <dgm:t>
        <a:bodyPr/>
        <a:lstStyle/>
        <a:p>
          <a:endParaRPr lang="ru-RU" sz="1600" b="1"/>
        </a:p>
      </dgm:t>
    </dgm:pt>
    <dgm:pt modelId="{EAC618AF-A777-456A-92BC-825AB42E1834}">
      <dgm:prSet phldrT="[Текст]" custT="1"/>
      <dgm:spPr/>
      <dgm:t>
        <a:bodyPr/>
        <a:lstStyle/>
        <a:p>
          <a:r>
            <a:rPr lang="uk-UA" sz="1600" b="1" dirty="0" smtClean="0"/>
            <a:t>контактний номер телефону</a:t>
          </a:r>
          <a:endParaRPr lang="ru-RU" sz="1600" b="1" dirty="0"/>
        </a:p>
      </dgm:t>
    </dgm:pt>
    <dgm:pt modelId="{0836E268-05D5-4B67-BF94-9B44A7778F1A}" type="parTrans" cxnId="{E17495A1-3E8F-4ECF-8B6C-E1A518E77DAB}">
      <dgm:prSet/>
      <dgm:spPr/>
      <dgm:t>
        <a:bodyPr/>
        <a:lstStyle/>
        <a:p>
          <a:endParaRPr lang="ru-RU" sz="1600" b="1"/>
        </a:p>
      </dgm:t>
    </dgm:pt>
    <dgm:pt modelId="{88ABD0B5-84E4-47A7-8562-A1630214CB41}" type="sibTrans" cxnId="{E17495A1-3E8F-4ECF-8B6C-E1A518E77DAB}">
      <dgm:prSet/>
      <dgm:spPr/>
      <dgm:t>
        <a:bodyPr/>
        <a:lstStyle/>
        <a:p>
          <a:endParaRPr lang="ru-RU" sz="1600" b="1"/>
        </a:p>
      </dgm:t>
    </dgm:pt>
    <dgm:pt modelId="{0E08B523-BC3B-4B8C-8AAD-7411805E0F3C}">
      <dgm:prSet phldrT="[Текст]" custT="1"/>
      <dgm:spPr/>
      <dgm:t>
        <a:bodyPr/>
        <a:lstStyle/>
        <a:p>
          <a:r>
            <a:rPr lang="uk-UA" sz="1600" b="1" dirty="0" smtClean="0"/>
            <a:t>домашня адреса</a:t>
          </a:r>
          <a:endParaRPr lang="ru-RU" sz="1600" b="1" dirty="0"/>
        </a:p>
      </dgm:t>
    </dgm:pt>
    <dgm:pt modelId="{C0A5C563-FA6B-488E-9292-AC99DBBD7AE8}" type="parTrans" cxnId="{54C42D39-9FBD-4D65-A868-06FB6493D0A0}">
      <dgm:prSet/>
      <dgm:spPr/>
      <dgm:t>
        <a:bodyPr/>
        <a:lstStyle/>
        <a:p>
          <a:endParaRPr lang="ru-RU" sz="1600" b="1"/>
        </a:p>
      </dgm:t>
    </dgm:pt>
    <dgm:pt modelId="{4AA09C0E-67AD-42FB-AC44-D1D0F0F4BF93}" type="sibTrans" cxnId="{54C42D39-9FBD-4D65-A868-06FB6493D0A0}">
      <dgm:prSet/>
      <dgm:spPr/>
      <dgm:t>
        <a:bodyPr/>
        <a:lstStyle/>
        <a:p>
          <a:endParaRPr lang="ru-RU" sz="1600" b="1"/>
        </a:p>
      </dgm:t>
    </dgm:pt>
    <dgm:pt modelId="{5BF99B57-7E0E-4E12-B310-DAA7BCF5E038}">
      <dgm:prSet phldrT="[Текст]" phldr="1"/>
      <dgm:spPr/>
      <dgm:t>
        <a:bodyPr/>
        <a:lstStyle/>
        <a:p>
          <a:endParaRPr lang="ru-RU" sz="1600" b="1" dirty="0"/>
        </a:p>
      </dgm:t>
    </dgm:pt>
    <dgm:pt modelId="{DD02789B-0010-4A5E-A2D3-0EBBB0B64201}" type="parTrans" cxnId="{43E990A7-52CE-4AA5-AD36-80DA43A98A59}">
      <dgm:prSet/>
      <dgm:spPr/>
      <dgm:t>
        <a:bodyPr/>
        <a:lstStyle/>
        <a:p>
          <a:endParaRPr lang="ru-RU" sz="1600" b="1"/>
        </a:p>
      </dgm:t>
    </dgm:pt>
    <dgm:pt modelId="{905148EB-18C7-4BB3-B7C4-B8991FB1AF7E}" type="sibTrans" cxnId="{43E990A7-52CE-4AA5-AD36-80DA43A98A59}">
      <dgm:prSet/>
      <dgm:spPr/>
      <dgm:t>
        <a:bodyPr/>
        <a:lstStyle/>
        <a:p>
          <a:endParaRPr lang="ru-RU" sz="1600" b="1"/>
        </a:p>
      </dgm:t>
    </dgm:pt>
    <dgm:pt modelId="{EABD3FE4-562D-45AB-8E41-A18BC9FF506F}">
      <dgm:prSet phldrT="[Текст]" custT="1"/>
      <dgm:spPr/>
      <dgm:t>
        <a:bodyPr/>
        <a:lstStyle/>
        <a:p>
          <a:r>
            <a:rPr lang="uk-UA" sz="1600" b="1" dirty="0" smtClean="0"/>
            <a:t>псевдонім, який обрано для участі у Конкурсі (обов’язковий для забезпечення анонімності та об’єктивності в оцінці)</a:t>
          </a:r>
          <a:endParaRPr lang="ru-RU" sz="1600" b="1" dirty="0"/>
        </a:p>
      </dgm:t>
    </dgm:pt>
    <dgm:pt modelId="{E24A50FA-490A-4604-A0AA-B15C82649BA5}" type="parTrans" cxnId="{5985F2A7-C9D6-46A8-9654-C9C46900660A}">
      <dgm:prSet/>
      <dgm:spPr/>
      <dgm:t>
        <a:bodyPr/>
        <a:lstStyle/>
        <a:p>
          <a:endParaRPr lang="ru-RU" sz="1600" b="1"/>
        </a:p>
      </dgm:t>
    </dgm:pt>
    <dgm:pt modelId="{D360B0A6-9DE4-4032-A84C-5BE383EAE350}" type="sibTrans" cxnId="{5985F2A7-C9D6-46A8-9654-C9C46900660A}">
      <dgm:prSet/>
      <dgm:spPr/>
      <dgm:t>
        <a:bodyPr/>
        <a:lstStyle/>
        <a:p>
          <a:endParaRPr lang="ru-RU" sz="1600" b="1"/>
        </a:p>
      </dgm:t>
    </dgm:pt>
    <dgm:pt modelId="{424BA291-F34E-431D-B409-A39714F25D1B}">
      <dgm:prSet phldrT="[Текст]"/>
      <dgm:spPr/>
      <dgm:t>
        <a:bodyPr/>
        <a:lstStyle/>
        <a:p>
          <a:endParaRPr lang="ru-RU" sz="1600" b="1" dirty="0"/>
        </a:p>
      </dgm:t>
    </dgm:pt>
    <dgm:pt modelId="{AF896523-24EB-48F9-AA22-A57E3A72C0F9}" type="parTrans" cxnId="{445BE0EC-EF3B-4B6D-A51B-5473F547AC41}">
      <dgm:prSet/>
      <dgm:spPr/>
      <dgm:t>
        <a:bodyPr/>
        <a:lstStyle/>
        <a:p>
          <a:endParaRPr lang="ru-RU" sz="1600" b="1"/>
        </a:p>
      </dgm:t>
    </dgm:pt>
    <dgm:pt modelId="{C10C2661-8237-4AAD-A9B7-C12F6F602978}" type="sibTrans" cxnId="{445BE0EC-EF3B-4B6D-A51B-5473F547AC41}">
      <dgm:prSet/>
      <dgm:spPr/>
      <dgm:t>
        <a:bodyPr/>
        <a:lstStyle/>
        <a:p>
          <a:endParaRPr lang="ru-RU" sz="1600" b="1"/>
        </a:p>
      </dgm:t>
    </dgm:pt>
    <dgm:pt modelId="{C11D5905-D55F-40F1-8E36-C8FE0970CADF}">
      <dgm:prSet phldrT="[Текст]" custT="1"/>
      <dgm:spPr/>
      <dgm:t>
        <a:bodyPr/>
        <a:lstStyle/>
        <a:p>
          <a:r>
            <a:rPr lang="uk-UA" sz="1600" b="1" dirty="0" smtClean="0"/>
            <a:t>електронна адреса (за наявності)</a:t>
          </a:r>
          <a:endParaRPr lang="ru-RU" sz="1600" b="1" dirty="0"/>
        </a:p>
      </dgm:t>
    </dgm:pt>
    <dgm:pt modelId="{58994793-950D-484E-9D44-51F1DF89DF89}" type="parTrans" cxnId="{4529F485-FF95-43CA-9023-FE658326C7A1}">
      <dgm:prSet/>
      <dgm:spPr/>
      <dgm:t>
        <a:bodyPr/>
        <a:lstStyle/>
        <a:p>
          <a:endParaRPr lang="ru-RU" sz="1600" b="1"/>
        </a:p>
      </dgm:t>
    </dgm:pt>
    <dgm:pt modelId="{1257C9FB-1479-432F-A3E4-A05C28B0EBBA}" type="sibTrans" cxnId="{4529F485-FF95-43CA-9023-FE658326C7A1}">
      <dgm:prSet/>
      <dgm:spPr/>
      <dgm:t>
        <a:bodyPr/>
        <a:lstStyle/>
        <a:p>
          <a:endParaRPr lang="ru-RU" sz="1600" b="1"/>
        </a:p>
      </dgm:t>
    </dgm:pt>
    <dgm:pt modelId="{881069D6-9E41-43B0-9842-0DB34CDA4A88}">
      <dgm:prSet phldrT="[Текст]" custT="1"/>
      <dgm:spPr/>
      <dgm:t>
        <a:bodyPr/>
        <a:lstStyle/>
        <a:p>
          <a:r>
            <a:rPr lang="uk-UA" sz="1600" b="1" dirty="0" smtClean="0"/>
            <a:t>номінація</a:t>
          </a:r>
          <a:endParaRPr lang="ru-RU" sz="1600" b="1" dirty="0"/>
        </a:p>
      </dgm:t>
    </dgm:pt>
    <dgm:pt modelId="{7E7F5A94-4B7E-4DD6-9835-41A7F4D11C0D}" type="parTrans" cxnId="{49DCC4F4-77E3-4DAE-80BF-BC6145B84DB2}">
      <dgm:prSet/>
      <dgm:spPr/>
      <dgm:t>
        <a:bodyPr/>
        <a:lstStyle/>
        <a:p>
          <a:endParaRPr lang="ru-RU" sz="1600" b="1"/>
        </a:p>
      </dgm:t>
    </dgm:pt>
    <dgm:pt modelId="{8EBF9794-E996-476E-852F-29BCEC0EF805}" type="sibTrans" cxnId="{49DCC4F4-77E3-4DAE-80BF-BC6145B84DB2}">
      <dgm:prSet/>
      <dgm:spPr/>
      <dgm:t>
        <a:bodyPr/>
        <a:lstStyle/>
        <a:p>
          <a:endParaRPr lang="ru-RU" sz="1600" b="1"/>
        </a:p>
      </dgm:t>
    </dgm:pt>
    <dgm:pt modelId="{1082585C-9F8D-4210-8C8B-4DD283E46DB6}">
      <dgm:prSet phldrT="[Текст]" custT="1"/>
      <dgm:spPr/>
      <dgm:t>
        <a:bodyPr/>
        <a:lstStyle/>
        <a:p>
          <a:r>
            <a:rPr lang="uk-UA" sz="1600" b="1" dirty="0" smtClean="0"/>
            <a:t>вік</a:t>
          </a:r>
          <a:endParaRPr lang="ru-RU" sz="1600" b="1" dirty="0"/>
        </a:p>
      </dgm:t>
    </dgm:pt>
    <dgm:pt modelId="{56520C1B-806B-4ECC-A5F4-29005FA85B47}" type="parTrans" cxnId="{FDAF0604-BE8C-4C04-8F1F-C6ED6909F9F5}">
      <dgm:prSet/>
      <dgm:spPr/>
      <dgm:t>
        <a:bodyPr/>
        <a:lstStyle/>
        <a:p>
          <a:endParaRPr lang="ru-RU" sz="1600" b="1"/>
        </a:p>
      </dgm:t>
    </dgm:pt>
    <dgm:pt modelId="{4C399487-B5BE-46A2-82E1-FEB70DBE7821}" type="sibTrans" cxnId="{FDAF0604-BE8C-4C04-8F1F-C6ED6909F9F5}">
      <dgm:prSet/>
      <dgm:spPr/>
      <dgm:t>
        <a:bodyPr/>
        <a:lstStyle/>
        <a:p>
          <a:endParaRPr lang="ru-RU" sz="1600" b="1"/>
        </a:p>
      </dgm:t>
    </dgm:pt>
    <dgm:pt modelId="{C23BD4F9-2F5F-4E9D-8AA6-41EE4FCF59FF}">
      <dgm:prSet phldrT="[Текст]" custT="1"/>
      <dgm:spPr/>
      <dgm:t>
        <a:bodyPr/>
        <a:lstStyle/>
        <a:p>
          <a:r>
            <a:rPr lang="uk-UA" sz="1600" b="1" dirty="0" smtClean="0"/>
            <a:t>назва малюнку, твору</a:t>
          </a:r>
          <a:endParaRPr lang="ru-RU" sz="1600" b="1" dirty="0"/>
        </a:p>
      </dgm:t>
    </dgm:pt>
    <dgm:pt modelId="{89F883C5-3D1F-454A-A627-A7F2236E7387}" type="parTrans" cxnId="{80BDB9B6-0945-47CC-83C3-A42A09F753F7}">
      <dgm:prSet/>
      <dgm:spPr/>
      <dgm:t>
        <a:bodyPr/>
        <a:lstStyle/>
        <a:p>
          <a:endParaRPr lang="ru-RU" sz="1600" b="1"/>
        </a:p>
      </dgm:t>
    </dgm:pt>
    <dgm:pt modelId="{DB97A669-CB42-421E-A7C4-5F4077476A31}" type="sibTrans" cxnId="{80BDB9B6-0945-47CC-83C3-A42A09F753F7}">
      <dgm:prSet/>
      <dgm:spPr/>
      <dgm:t>
        <a:bodyPr/>
        <a:lstStyle/>
        <a:p>
          <a:endParaRPr lang="ru-RU" sz="1600" b="1"/>
        </a:p>
      </dgm:t>
    </dgm:pt>
    <dgm:pt modelId="{2E42F445-CF0D-474D-AF37-5F02692ED7F6}" type="pres">
      <dgm:prSet presAssocID="{BED2D008-11F4-49F2-848E-2FBFCB69821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379982-D7BA-46EB-B3D0-C6676BEBB8FD}" type="pres">
      <dgm:prSet presAssocID="{A0CB4B1A-C7E4-47A2-9577-3F9FE38B894B}" presName="centerShape" presStyleLbl="node0" presStyleIdx="0" presStyleCnt="1" custScaleY="126210" custLinFactNeighborX="-876" custLinFactNeighborY="-42520"/>
      <dgm:spPr/>
      <dgm:t>
        <a:bodyPr/>
        <a:lstStyle/>
        <a:p>
          <a:endParaRPr lang="ru-RU"/>
        </a:p>
      </dgm:t>
    </dgm:pt>
    <dgm:pt modelId="{A65A25B2-034D-4584-B002-0845C5D288B2}" type="pres">
      <dgm:prSet presAssocID="{786F3AF9-ECCD-4582-ABC0-CD3AB4D6ABFF}" presName="parTrans" presStyleLbl="bgSibTrans2D1" presStyleIdx="0" presStyleCnt="8"/>
      <dgm:spPr/>
      <dgm:t>
        <a:bodyPr/>
        <a:lstStyle/>
        <a:p>
          <a:endParaRPr lang="ru-RU"/>
        </a:p>
      </dgm:t>
    </dgm:pt>
    <dgm:pt modelId="{B7C3DD20-25A6-490D-B11D-10AB5B0B9798}" type="pres">
      <dgm:prSet presAssocID="{E4913125-C0E0-4913-8CC8-642F1F6BA8C5}" presName="node" presStyleLbl="node1" presStyleIdx="0" presStyleCnt="8" custScaleX="231377" custScaleY="234415" custRadScaleRad="104106" custRadScaleInc="-709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9D206B-4EA1-433B-B2F1-51F24BD37A91}" type="pres">
      <dgm:prSet presAssocID="{0836E268-05D5-4B67-BF94-9B44A7778F1A}" presName="parTrans" presStyleLbl="bgSibTrans2D1" presStyleIdx="1" presStyleCnt="8"/>
      <dgm:spPr/>
      <dgm:t>
        <a:bodyPr/>
        <a:lstStyle/>
        <a:p>
          <a:endParaRPr lang="ru-RU"/>
        </a:p>
      </dgm:t>
    </dgm:pt>
    <dgm:pt modelId="{B66434B8-8935-4D64-8365-F4CBC8D40A7C}" type="pres">
      <dgm:prSet presAssocID="{EAC618AF-A777-456A-92BC-825AB42E1834}" presName="node" presStyleLbl="node1" presStyleIdx="1" presStyleCnt="8" custScaleY="234413" custRadScaleRad="29908" custRadScaleInc="-726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056AA6-8324-4DBD-AD7E-948EBE5EDAA9}" type="pres">
      <dgm:prSet presAssocID="{C0A5C563-FA6B-488E-9292-AC99DBBD7AE8}" presName="parTrans" presStyleLbl="bgSibTrans2D1" presStyleIdx="2" presStyleCnt="8"/>
      <dgm:spPr/>
      <dgm:t>
        <a:bodyPr/>
        <a:lstStyle/>
        <a:p>
          <a:endParaRPr lang="ru-RU"/>
        </a:p>
      </dgm:t>
    </dgm:pt>
    <dgm:pt modelId="{4AC945AD-C007-4903-86E9-4F28534780BF}" type="pres">
      <dgm:prSet presAssocID="{0E08B523-BC3B-4B8C-8AAD-7411805E0F3C}" presName="node" presStyleLbl="node1" presStyleIdx="2" presStyleCnt="8" custRadScaleRad="117807" custRadScaleInc="-1094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21A82A-ADE7-4AB7-B337-BF8D250BE586}" type="pres">
      <dgm:prSet presAssocID="{56520C1B-806B-4ECC-A5F4-29005FA85B47}" presName="parTrans" presStyleLbl="bgSibTrans2D1" presStyleIdx="3" presStyleCnt="8"/>
      <dgm:spPr/>
      <dgm:t>
        <a:bodyPr/>
        <a:lstStyle/>
        <a:p>
          <a:endParaRPr lang="ru-RU"/>
        </a:p>
      </dgm:t>
    </dgm:pt>
    <dgm:pt modelId="{2498C639-0996-491C-9E93-0F98E07AD5FB}" type="pres">
      <dgm:prSet presAssocID="{1082585C-9F8D-4210-8C8B-4DD283E46DB6}" presName="node" presStyleLbl="node1" presStyleIdx="3" presStyleCnt="8" custRadScaleRad="165135" custRadScaleInc="-1888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DFF084-4CCD-44C5-8A22-66AE0D04F6B4}" type="pres">
      <dgm:prSet presAssocID="{58994793-950D-484E-9D44-51F1DF89DF89}" presName="parTrans" presStyleLbl="bgSibTrans2D1" presStyleIdx="4" presStyleCnt="8"/>
      <dgm:spPr/>
      <dgm:t>
        <a:bodyPr/>
        <a:lstStyle/>
        <a:p>
          <a:endParaRPr lang="ru-RU"/>
        </a:p>
      </dgm:t>
    </dgm:pt>
    <dgm:pt modelId="{A92A06FC-0A8D-45E7-85BA-DC3075F00517}" type="pres">
      <dgm:prSet presAssocID="{C11D5905-D55F-40F1-8E36-C8FE0970CADF}" presName="node" presStyleLbl="node1" presStyleIdx="4" presStyleCnt="8" custRadScaleRad="159940" custRadScaleInc="1879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3B5D3-6B3B-48DA-84B6-FB205FE57D47}" type="pres">
      <dgm:prSet presAssocID="{89F883C5-3D1F-454A-A627-A7F2236E7387}" presName="parTrans" presStyleLbl="bgSibTrans2D1" presStyleIdx="5" presStyleCnt="8"/>
      <dgm:spPr/>
      <dgm:t>
        <a:bodyPr/>
        <a:lstStyle/>
        <a:p>
          <a:endParaRPr lang="ru-RU"/>
        </a:p>
      </dgm:t>
    </dgm:pt>
    <dgm:pt modelId="{0FA6C8BE-804F-40AB-8DDA-B9F280AA4F02}" type="pres">
      <dgm:prSet presAssocID="{C23BD4F9-2F5F-4E9D-8AA6-41EE4FCF59FF}" presName="node" presStyleLbl="node1" presStyleIdx="5" presStyleCnt="8" custScaleY="237404" custRadScaleRad="42739" custRadScaleInc="4154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51B492-B399-4971-BE17-C4B5D3EF886D}" type="pres">
      <dgm:prSet presAssocID="{7E7F5A94-4B7E-4DD6-9835-41A7F4D11C0D}" presName="parTrans" presStyleLbl="bgSibTrans2D1" presStyleIdx="6" presStyleCnt="8"/>
      <dgm:spPr/>
      <dgm:t>
        <a:bodyPr/>
        <a:lstStyle/>
        <a:p>
          <a:endParaRPr lang="ru-RU"/>
        </a:p>
      </dgm:t>
    </dgm:pt>
    <dgm:pt modelId="{7E7A060C-B65E-43FA-8C92-D8B51210630A}" type="pres">
      <dgm:prSet presAssocID="{881069D6-9E41-43B0-9842-0DB34CDA4A88}" presName="node" presStyleLbl="node1" presStyleIdx="6" presStyleCnt="8" custRadScaleRad="118050" custRadScaleInc="-112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CCF3C7-064A-40F3-A872-CC1FE7DA349C}" type="pres">
      <dgm:prSet presAssocID="{E24A50FA-490A-4604-A0AA-B15C82649BA5}" presName="parTrans" presStyleLbl="bgSibTrans2D1" presStyleIdx="7" presStyleCnt="8"/>
      <dgm:spPr/>
      <dgm:t>
        <a:bodyPr/>
        <a:lstStyle/>
        <a:p>
          <a:endParaRPr lang="ru-RU"/>
        </a:p>
      </dgm:t>
    </dgm:pt>
    <dgm:pt modelId="{49D160D1-65CC-4E3A-A11C-2B3A3DB039F5}" type="pres">
      <dgm:prSet presAssocID="{EABD3FE4-562D-45AB-8E41-A18BC9FF506F}" presName="node" presStyleLbl="node1" presStyleIdx="7" presStyleCnt="8" custScaleX="221736" custScaleY="230039" custRadScaleRad="104519" custRadScaleInc="706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A3F0F3-4143-438C-ADAE-E79E1C59D1A1}" type="presOf" srcId="{0836E268-05D5-4B67-BF94-9B44A7778F1A}" destId="{399D206B-4EA1-433B-B2F1-51F24BD37A91}" srcOrd="0" destOrd="0" presId="urn:microsoft.com/office/officeart/2005/8/layout/radial4"/>
    <dgm:cxn modelId="{49DCC4F4-77E3-4DAE-80BF-BC6145B84DB2}" srcId="{A0CB4B1A-C7E4-47A2-9577-3F9FE38B894B}" destId="{881069D6-9E41-43B0-9842-0DB34CDA4A88}" srcOrd="6" destOrd="0" parTransId="{7E7F5A94-4B7E-4DD6-9835-41A7F4D11C0D}" sibTransId="{8EBF9794-E996-476E-852F-29BCEC0EF805}"/>
    <dgm:cxn modelId="{9D10A557-9AFB-41DC-AF88-31679D4148B6}" type="presOf" srcId="{C23BD4F9-2F5F-4E9D-8AA6-41EE4FCF59FF}" destId="{0FA6C8BE-804F-40AB-8DDA-B9F280AA4F02}" srcOrd="0" destOrd="0" presId="urn:microsoft.com/office/officeart/2005/8/layout/radial4"/>
    <dgm:cxn modelId="{FDF095DA-7F0D-4355-A6C7-7F054EE957AF}" type="presOf" srcId="{786F3AF9-ECCD-4582-ABC0-CD3AB4D6ABFF}" destId="{A65A25B2-034D-4584-B002-0845C5D288B2}" srcOrd="0" destOrd="0" presId="urn:microsoft.com/office/officeart/2005/8/layout/radial4"/>
    <dgm:cxn modelId="{43E990A7-52CE-4AA5-AD36-80DA43A98A59}" srcId="{BED2D008-11F4-49F2-848E-2FBFCB69821E}" destId="{5BF99B57-7E0E-4E12-B310-DAA7BCF5E038}" srcOrd="1" destOrd="0" parTransId="{DD02789B-0010-4A5E-A2D3-0EBBB0B64201}" sibTransId="{905148EB-18C7-4BB3-B7C4-B8991FB1AF7E}"/>
    <dgm:cxn modelId="{80BDB9B6-0945-47CC-83C3-A42A09F753F7}" srcId="{A0CB4B1A-C7E4-47A2-9577-3F9FE38B894B}" destId="{C23BD4F9-2F5F-4E9D-8AA6-41EE4FCF59FF}" srcOrd="5" destOrd="0" parTransId="{89F883C5-3D1F-454A-A627-A7F2236E7387}" sibTransId="{DB97A669-CB42-421E-A7C4-5F4077476A31}"/>
    <dgm:cxn modelId="{E17495A1-3E8F-4ECF-8B6C-E1A518E77DAB}" srcId="{A0CB4B1A-C7E4-47A2-9577-3F9FE38B894B}" destId="{EAC618AF-A777-456A-92BC-825AB42E1834}" srcOrd="1" destOrd="0" parTransId="{0836E268-05D5-4B67-BF94-9B44A7778F1A}" sibTransId="{88ABD0B5-84E4-47A7-8562-A1630214CB41}"/>
    <dgm:cxn modelId="{5985F2A7-C9D6-46A8-9654-C9C46900660A}" srcId="{A0CB4B1A-C7E4-47A2-9577-3F9FE38B894B}" destId="{EABD3FE4-562D-45AB-8E41-A18BC9FF506F}" srcOrd="7" destOrd="0" parTransId="{E24A50FA-490A-4604-A0AA-B15C82649BA5}" sibTransId="{D360B0A6-9DE4-4032-A84C-5BE383EAE350}"/>
    <dgm:cxn modelId="{4DB05491-94E8-40E3-AC5C-F27CED088E13}" type="presOf" srcId="{58994793-950D-484E-9D44-51F1DF89DF89}" destId="{08DFF084-4CCD-44C5-8A22-66AE0D04F6B4}" srcOrd="0" destOrd="0" presId="urn:microsoft.com/office/officeart/2005/8/layout/radial4"/>
    <dgm:cxn modelId="{BF9C92E7-4FAC-4531-8CC1-69408F44D65C}" srcId="{BED2D008-11F4-49F2-848E-2FBFCB69821E}" destId="{A0CB4B1A-C7E4-47A2-9577-3F9FE38B894B}" srcOrd="0" destOrd="0" parTransId="{841F1462-C104-4135-B077-EC07D8CA6B41}" sibTransId="{113B5FBA-CD9A-4E53-8918-B0A925953F16}"/>
    <dgm:cxn modelId="{8B53EAB4-8874-4F46-BB1E-5DD524C92DC9}" type="presOf" srcId="{89F883C5-3D1F-454A-A627-A7F2236E7387}" destId="{CDE3B5D3-6B3B-48DA-84B6-FB205FE57D47}" srcOrd="0" destOrd="0" presId="urn:microsoft.com/office/officeart/2005/8/layout/radial4"/>
    <dgm:cxn modelId="{D1DFBFB1-04E7-4BDD-82D1-EAB04EB8C88D}" type="presOf" srcId="{881069D6-9E41-43B0-9842-0DB34CDA4A88}" destId="{7E7A060C-B65E-43FA-8C92-D8B51210630A}" srcOrd="0" destOrd="0" presId="urn:microsoft.com/office/officeart/2005/8/layout/radial4"/>
    <dgm:cxn modelId="{445BE0EC-EF3B-4B6D-A51B-5473F547AC41}" srcId="{BED2D008-11F4-49F2-848E-2FBFCB69821E}" destId="{424BA291-F34E-431D-B409-A39714F25D1B}" srcOrd="2" destOrd="0" parTransId="{AF896523-24EB-48F9-AA22-A57E3A72C0F9}" sibTransId="{C10C2661-8237-4AAD-A9B7-C12F6F602978}"/>
    <dgm:cxn modelId="{1CC2CCC5-7E3B-4972-9DBF-230CC6ADC726}" type="presOf" srcId="{56520C1B-806B-4ECC-A5F4-29005FA85B47}" destId="{FB21A82A-ADE7-4AB7-B337-BF8D250BE586}" srcOrd="0" destOrd="0" presId="urn:microsoft.com/office/officeart/2005/8/layout/radial4"/>
    <dgm:cxn modelId="{9120E11C-2923-472B-A90E-A08E1EE16E7A}" type="presOf" srcId="{C0A5C563-FA6B-488E-9292-AC99DBBD7AE8}" destId="{89056AA6-8324-4DBD-AD7E-948EBE5EDAA9}" srcOrd="0" destOrd="0" presId="urn:microsoft.com/office/officeart/2005/8/layout/radial4"/>
    <dgm:cxn modelId="{3FE0F247-4A78-4676-8781-BE5F61A5AF42}" type="presOf" srcId="{A0CB4B1A-C7E4-47A2-9577-3F9FE38B894B}" destId="{B7379982-D7BA-46EB-B3D0-C6676BEBB8FD}" srcOrd="0" destOrd="0" presId="urn:microsoft.com/office/officeart/2005/8/layout/radial4"/>
    <dgm:cxn modelId="{B6532BF1-D5E3-4608-AC9F-E97D95AD6120}" type="presOf" srcId="{E24A50FA-490A-4604-A0AA-B15C82649BA5}" destId="{CFCCF3C7-064A-40F3-A872-CC1FE7DA349C}" srcOrd="0" destOrd="0" presId="urn:microsoft.com/office/officeart/2005/8/layout/radial4"/>
    <dgm:cxn modelId="{7456171C-E4C5-4884-B1A7-D3154093448C}" type="presOf" srcId="{C11D5905-D55F-40F1-8E36-C8FE0970CADF}" destId="{A92A06FC-0A8D-45E7-85BA-DC3075F00517}" srcOrd="0" destOrd="0" presId="urn:microsoft.com/office/officeart/2005/8/layout/radial4"/>
    <dgm:cxn modelId="{4529F485-FF95-43CA-9023-FE658326C7A1}" srcId="{A0CB4B1A-C7E4-47A2-9577-3F9FE38B894B}" destId="{C11D5905-D55F-40F1-8E36-C8FE0970CADF}" srcOrd="4" destOrd="0" parTransId="{58994793-950D-484E-9D44-51F1DF89DF89}" sibTransId="{1257C9FB-1479-432F-A3E4-A05C28B0EBBA}"/>
    <dgm:cxn modelId="{FDAF0604-BE8C-4C04-8F1F-C6ED6909F9F5}" srcId="{A0CB4B1A-C7E4-47A2-9577-3F9FE38B894B}" destId="{1082585C-9F8D-4210-8C8B-4DD283E46DB6}" srcOrd="3" destOrd="0" parTransId="{56520C1B-806B-4ECC-A5F4-29005FA85B47}" sibTransId="{4C399487-B5BE-46A2-82E1-FEB70DBE7821}"/>
    <dgm:cxn modelId="{BBDEE58B-A920-4D77-8C9D-684D558CFA7E}" type="presOf" srcId="{BED2D008-11F4-49F2-848E-2FBFCB69821E}" destId="{2E42F445-CF0D-474D-AF37-5F02692ED7F6}" srcOrd="0" destOrd="0" presId="urn:microsoft.com/office/officeart/2005/8/layout/radial4"/>
    <dgm:cxn modelId="{404D1D79-BA8F-4FFF-96C5-7C8DB0A510CE}" type="presOf" srcId="{EABD3FE4-562D-45AB-8E41-A18BC9FF506F}" destId="{49D160D1-65CC-4E3A-A11C-2B3A3DB039F5}" srcOrd="0" destOrd="0" presId="urn:microsoft.com/office/officeart/2005/8/layout/radial4"/>
    <dgm:cxn modelId="{08C575DD-2B1A-451D-B173-CDDA923E27ED}" type="presOf" srcId="{E4913125-C0E0-4913-8CC8-642F1F6BA8C5}" destId="{B7C3DD20-25A6-490D-B11D-10AB5B0B9798}" srcOrd="0" destOrd="0" presId="urn:microsoft.com/office/officeart/2005/8/layout/radial4"/>
    <dgm:cxn modelId="{AC1FA66A-4305-4FC1-8741-4F6B8C4DBBAA}" type="presOf" srcId="{7E7F5A94-4B7E-4DD6-9835-41A7F4D11C0D}" destId="{9C51B492-B399-4971-BE17-C4B5D3EF886D}" srcOrd="0" destOrd="0" presId="urn:microsoft.com/office/officeart/2005/8/layout/radial4"/>
    <dgm:cxn modelId="{FBE6B25D-684B-4BAC-84B5-450ADB17DBDA}" srcId="{A0CB4B1A-C7E4-47A2-9577-3F9FE38B894B}" destId="{E4913125-C0E0-4913-8CC8-642F1F6BA8C5}" srcOrd="0" destOrd="0" parTransId="{786F3AF9-ECCD-4582-ABC0-CD3AB4D6ABFF}" sibTransId="{A0E092CE-567B-40B9-8899-3CF415B1744D}"/>
    <dgm:cxn modelId="{D188DBC6-A330-44F0-A6E5-47F19D9EC831}" type="presOf" srcId="{EAC618AF-A777-456A-92BC-825AB42E1834}" destId="{B66434B8-8935-4D64-8365-F4CBC8D40A7C}" srcOrd="0" destOrd="0" presId="urn:microsoft.com/office/officeart/2005/8/layout/radial4"/>
    <dgm:cxn modelId="{A296E6D0-0650-428B-A4B8-1B646DE5BC1A}" type="presOf" srcId="{0E08B523-BC3B-4B8C-8AAD-7411805E0F3C}" destId="{4AC945AD-C007-4903-86E9-4F28534780BF}" srcOrd="0" destOrd="0" presId="urn:microsoft.com/office/officeart/2005/8/layout/radial4"/>
    <dgm:cxn modelId="{D2F0D1BE-3043-4072-B69D-E08771E30106}" type="presOf" srcId="{1082585C-9F8D-4210-8C8B-4DD283E46DB6}" destId="{2498C639-0996-491C-9E93-0F98E07AD5FB}" srcOrd="0" destOrd="0" presId="urn:microsoft.com/office/officeart/2005/8/layout/radial4"/>
    <dgm:cxn modelId="{54C42D39-9FBD-4D65-A868-06FB6493D0A0}" srcId="{A0CB4B1A-C7E4-47A2-9577-3F9FE38B894B}" destId="{0E08B523-BC3B-4B8C-8AAD-7411805E0F3C}" srcOrd="2" destOrd="0" parTransId="{C0A5C563-FA6B-488E-9292-AC99DBBD7AE8}" sibTransId="{4AA09C0E-67AD-42FB-AC44-D1D0F0F4BF93}"/>
    <dgm:cxn modelId="{42DE583A-249C-48F7-9D17-6443DC295FDA}" type="presParOf" srcId="{2E42F445-CF0D-474D-AF37-5F02692ED7F6}" destId="{B7379982-D7BA-46EB-B3D0-C6676BEBB8FD}" srcOrd="0" destOrd="0" presId="urn:microsoft.com/office/officeart/2005/8/layout/radial4"/>
    <dgm:cxn modelId="{B6755861-1963-4B1E-8A73-45A56711D2CD}" type="presParOf" srcId="{2E42F445-CF0D-474D-AF37-5F02692ED7F6}" destId="{A65A25B2-034D-4584-B002-0845C5D288B2}" srcOrd="1" destOrd="0" presId="urn:microsoft.com/office/officeart/2005/8/layout/radial4"/>
    <dgm:cxn modelId="{D1DFD4D4-6BD0-40A8-B004-A550D2AFE448}" type="presParOf" srcId="{2E42F445-CF0D-474D-AF37-5F02692ED7F6}" destId="{B7C3DD20-25A6-490D-B11D-10AB5B0B9798}" srcOrd="2" destOrd="0" presId="urn:microsoft.com/office/officeart/2005/8/layout/radial4"/>
    <dgm:cxn modelId="{3985F079-CCC5-4902-A399-5D52ED6335F7}" type="presParOf" srcId="{2E42F445-CF0D-474D-AF37-5F02692ED7F6}" destId="{399D206B-4EA1-433B-B2F1-51F24BD37A91}" srcOrd="3" destOrd="0" presId="urn:microsoft.com/office/officeart/2005/8/layout/radial4"/>
    <dgm:cxn modelId="{47E68EB1-C0A3-4F4A-9CAD-FBEE858F8C7B}" type="presParOf" srcId="{2E42F445-CF0D-474D-AF37-5F02692ED7F6}" destId="{B66434B8-8935-4D64-8365-F4CBC8D40A7C}" srcOrd="4" destOrd="0" presId="urn:microsoft.com/office/officeart/2005/8/layout/radial4"/>
    <dgm:cxn modelId="{7DEA0E26-819E-48E6-9845-DE70F2009284}" type="presParOf" srcId="{2E42F445-CF0D-474D-AF37-5F02692ED7F6}" destId="{89056AA6-8324-4DBD-AD7E-948EBE5EDAA9}" srcOrd="5" destOrd="0" presId="urn:microsoft.com/office/officeart/2005/8/layout/radial4"/>
    <dgm:cxn modelId="{497B64B7-FC1F-4696-A8D6-91C45C53B99B}" type="presParOf" srcId="{2E42F445-CF0D-474D-AF37-5F02692ED7F6}" destId="{4AC945AD-C007-4903-86E9-4F28534780BF}" srcOrd="6" destOrd="0" presId="urn:microsoft.com/office/officeart/2005/8/layout/radial4"/>
    <dgm:cxn modelId="{F0275A38-0420-4F15-B639-4F73B285DD3E}" type="presParOf" srcId="{2E42F445-CF0D-474D-AF37-5F02692ED7F6}" destId="{FB21A82A-ADE7-4AB7-B337-BF8D250BE586}" srcOrd="7" destOrd="0" presId="urn:microsoft.com/office/officeart/2005/8/layout/radial4"/>
    <dgm:cxn modelId="{D6D19A86-D5E5-45F9-AF88-A4DED2B29999}" type="presParOf" srcId="{2E42F445-CF0D-474D-AF37-5F02692ED7F6}" destId="{2498C639-0996-491C-9E93-0F98E07AD5FB}" srcOrd="8" destOrd="0" presId="urn:microsoft.com/office/officeart/2005/8/layout/radial4"/>
    <dgm:cxn modelId="{A61424A8-DA58-4664-847A-F0B5452EA270}" type="presParOf" srcId="{2E42F445-CF0D-474D-AF37-5F02692ED7F6}" destId="{08DFF084-4CCD-44C5-8A22-66AE0D04F6B4}" srcOrd="9" destOrd="0" presId="urn:microsoft.com/office/officeart/2005/8/layout/radial4"/>
    <dgm:cxn modelId="{85AD9AF7-21C8-479D-878C-BDF5CF70949C}" type="presParOf" srcId="{2E42F445-CF0D-474D-AF37-5F02692ED7F6}" destId="{A92A06FC-0A8D-45E7-85BA-DC3075F00517}" srcOrd="10" destOrd="0" presId="urn:microsoft.com/office/officeart/2005/8/layout/radial4"/>
    <dgm:cxn modelId="{DD2162CA-3271-4C12-A83C-A7D1D83D5D77}" type="presParOf" srcId="{2E42F445-CF0D-474D-AF37-5F02692ED7F6}" destId="{CDE3B5D3-6B3B-48DA-84B6-FB205FE57D47}" srcOrd="11" destOrd="0" presId="urn:microsoft.com/office/officeart/2005/8/layout/radial4"/>
    <dgm:cxn modelId="{73662ABD-C746-460F-B445-32DA70DE30E8}" type="presParOf" srcId="{2E42F445-CF0D-474D-AF37-5F02692ED7F6}" destId="{0FA6C8BE-804F-40AB-8DDA-B9F280AA4F02}" srcOrd="12" destOrd="0" presId="urn:microsoft.com/office/officeart/2005/8/layout/radial4"/>
    <dgm:cxn modelId="{30F313D0-DA64-44E5-A8E8-48A272E1FF4F}" type="presParOf" srcId="{2E42F445-CF0D-474D-AF37-5F02692ED7F6}" destId="{9C51B492-B399-4971-BE17-C4B5D3EF886D}" srcOrd="13" destOrd="0" presId="urn:microsoft.com/office/officeart/2005/8/layout/radial4"/>
    <dgm:cxn modelId="{A18DB5A3-FD53-4366-BCF3-B4CE7C6A9438}" type="presParOf" srcId="{2E42F445-CF0D-474D-AF37-5F02692ED7F6}" destId="{7E7A060C-B65E-43FA-8C92-D8B51210630A}" srcOrd="14" destOrd="0" presId="urn:microsoft.com/office/officeart/2005/8/layout/radial4"/>
    <dgm:cxn modelId="{F1A34E4A-1A48-4C40-8570-BA6B5A5A3B68}" type="presParOf" srcId="{2E42F445-CF0D-474D-AF37-5F02692ED7F6}" destId="{CFCCF3C7-064A-40F3-A872-CC1FE7DA349C}" srcOrd="15" destOrd="0" presId="urn:microsoft.com/office/officeart/2005/8/layout/radial4"/>
    <dgm:cxn modelId="{35F7A3B4-BFFB-4B84-9BFC-0AB0CBB82B80}" type="presParOf" srcId="{2E42F445-CF0D-474D-AF37-5F02692ED7F6}" destId="{49D160D1-65CC-4E3A-A11C-2B3A3DB039F5}" srcOrd="1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D6E1944-C036-436A-B856-3BF49A6C8023}" type="doc">
      <dgm:prSet loTypeId="urn:microsoft.com/office/officeart/2005/8/layout/list1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477F3BD-0CDE-49D8-877F-9E2AECFFD078}">
      <dgm:prSet custT="1"/>
      <dgm:spPr>
        <a:solidFill>
          <a:srgbClr val="00B0F0"/>
        </a:solidFill>
      </dgm:spPr>
      <dgm:t>
        <a:bodyPr/>
        <a:lstStyle/>
        <a:p>
          <a:pPr algn="just"/>
          <a:r>
            <a:rPr lang="uk-UA" sz="1400" dirty="0" smtClean="0"/>
            <a:t>Конфіденційний авторський конверт додається (цей конверт підписується псевдонімом, тим же, що і на титульній сторінці твору)  В конверт вкладається заява про участь у конкурсі.</a:t>
          </a:r>
          <a:endParaRPr lang="ru-RU" sz="1400" dirty="0"/>
        </a:p>
      </dgm:t>
    </dgm:pt>
    <dgm:pt modelId="{D9387071-C441-4D65-BFF5-6220A2C6227C}" type="parTrans" cxnId="{7BA5062D-E1FD-4C16-ADBC-3BB873409D2C}">
      <dgm:prSet/>
      <dgm:spPr/>
      <dgm:t>
        <a:bodyPr/>
        <a:lstStyle/>
        <a:p>
          <a:endParaRPr lang="ru-RU" sz="1400"/>
        </a:p>
      </dgm:t>
    </dgm:pt>
    <dgm:pt modelId="{1EBAE77F-7D2F-49B2-B2C3-033597CF8A20}" type="sibTrans" cxnId="{7BA5062D-E1FD-4C16-ADBC-3BB873409D2C}">
      <dgm:prSet/>
      <dgm:spPr/>
      <dgm:t>
        <a:bodyPr/>
        <a:lstStyle/>
        <a:p>
          <a:endParaRPr lang="ru-RU" sz="1400"/>
        </a:p>
      </dgm:t>
    </dgm:pt>
    <dgm:pt modelId="{AD641BE1-57EB-4493-BE1B-242F750C97C1}">
      <dgm:prSet custT="1"/>
      <dgm:spPr/>
      <dgm:t>
        <a:bodyPr/>
        <a:lstStyle/>
        <a:p>
          <a:pPr algn="just"/>
          <a:r>
            <a:rPr lang="uk-UA" sz="1400" dirty="0" smtClean="0"/>
            <a:t>Папку з твором, його копією на будь-якому електронному носії, конфіденційний авторський конверт із заявою вкладається  у великий поштовий конверт формату А4 та надсилається засобами поштового зв’язку до Ради суддів України за адресою: Рада суддів України,  Всеукраїнський конкурс малюнку і твору серед школярів «ПРАВОСУДДЯ», 01016, </a:t>
          </a:r>
          <a:r>
            <a:rPr lang="uk-UA" sz="1400" dirty="0" err="1" smtClean="0"/>
            <a:t>м.Київ</a:t>
          </a:r>
          <a:r>
            <a:rPr lang="uk-UA" sz="1400" dirty="0" smtClean="0"/>
            <a:t>,     вул. </a:t>
          </a:r>
          <a:r>
            <a:rPr lang="uk-UA" sz="1400" dirty="0" err="1" smtClean="0"/>
            <a:t>Липська</a:t>
          </a:r>
          <a:r>
            <a:rPr lang="uk-UA" sz="1400" dirty="0" smtClean="0"/>
            <a:t>, 18/5</a:t>
          </a:r>
          <a:endParaRPr lang="ru-RU" sz="1400" dirty="0"/>
        </a:p>
      </dgm:t>
    </dgm:pt>
    <dgm:pt modelId="{AC49D209-7D03-446D-8373-D0BC30C3C726}" type="parTrans" cxnId="{C877DD13-5A8A-4B38-A0A6-9FC943CC6A22}">
      <dgm:prSet/>
      <dgm:spPr/>
      <dgm:t>
        <a:bodyPr/>
        <a:lstStyle/>
        <a:p>
          <a:endParaRPr lang="ru-RU" sz="1400"/>
        </a:p>
      </dgm:t>
    </dgm:pt>
    <dgm:pt modelId="{61261474-B77E-4551-85F2-59AF54BC396A}" type="sibTrans" cxnId="{C877DD13-5A8A-4B38-A0A6-9FC943CC6A22}">
      <dgm:prSet/>
      <dgm:spPr/>
      <dgm:t>
        <a:bodyPr/>
        <a:lstStyle/>
        <a:p>
          <a:endParaRPr lang="ru-RU" sz="1400"/>
        </a:p>
      </dgm:t>
    </dgm:pt>
    <dgm:pt modelId="{AA11A6E9-C85B-498F-99D8-DB163E099406}" type="pres">
      <dgm:prSet presAssocID="{2D6E1944-C036-436A-B856-3BF49A6C802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616950-7C0C-4ABA-A667-9B155240D97A}" type="pres">
      <dgm:prSet presAssocID="{6477F3BD-0CDE-49D8-877F-9E2AECFFD078}" presName="parentLin" presStyleCnt="0"/>
      <dgm:spPr/>
    </dgm:pt>
    <dgm:pt modelId="{002FD5F1-5479-42B7-88EF-34AAA38EBAB8}" type="pres">
      <dgm:prSet presAssocID="{6477F3BD-0CDE-49D8-877F-9E2AECFFD078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4578A5A5-42CA-4E6E-B1DD-55957F9665EF}" type="pres">
      <dgm:prSet presAssocID="{6477F3BD-0CDE-49D8-877F-9E2AECFFD078}" presName="parentText" presStyleLbl="node1" presStyleIdx="0" presStyleCnt="2" custScaleX="142857" custLinFactNeighborX="515" custLinFactNeighborY="2002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18E9F3-3E36-4C2D-A8F1-FDF1862912C7}" type="pres">
      <dgm:prSet presAssocID="{6477F3BD-0CDE-49D8-877F-9E2AECFFD078}" presName="negativeSpace" presStyleCnt="0"/>
      <dgm:spPr/>
    </dgm:pt>
    <dgm:pt modelId="{115AE8BE-834E-4391-820C-910BB11D2DB9}" type="pres">
      <dgm:prSet presAssocID="{6477F3BD-0CDE-49D8-877F-9E2AECFFD078}" presName="childText" presStyleLbl="conFgAcc1" presStyleIdx="0" presStyleCnt="2">
        <dgm:presLayoutVars>
          <dgm:bulletEnabled val="1"/>
        </dgm:presLayoutVars>
      </dgm:prSet>
      <dgm:spPr/>
    </dgm:pt>
    <dgm:pt modelId="{D1EE4862-B6EC-4197-8773-68A8E07F2177}" type="pres">
      <dgm:prSet presAssocID="{1EBAE77F-7D2F-49B2-B2C3-033597CF8A20}" presName="spaceBetweenRectangles" presStyleCnt="0"/>
      <dgm:spPr/>
    </dgm:pt>
    <dgm:pt modelId="{09149564-D9C7-4E39-886A-3E1C90C2B30E}" type="pres">
      <dgm:prSet presAssocID="{AD641BE1-57EB-4493-BE1B-242F750C97C1}" presName="parentLin" presStyleCnt="0"/>
      <dgm:spPr/>
    </dgm:pt>
    <dgm:pt modelId="{29769993-30BA-4FC2-AE7B-67013C0799A0}" type="pres">
      <dgm:prSet presAssocID="{AD641BE1-57EB-4493-BE1B-242F750C97C1}" presName="parentLeftMargin" presStyleLbl="node1" presStyleIdx="0" presStyleCnt="2" custScaleX="142857"/>
      <dgm:spPr/>
      <dgm:t>
        <a:bodyPr/>
        <a:lstStyle/>
        <a:p>
          <a:endParaRPr lang="ru-RU"/>
        </a:p>
      </dgm:t>
    </dgm:pt>
    <dgm:pt modelId="{57075273-BD09-4897-B0B6-39147762D1FD}" type="pres">
      <dgm:prSet presAssocID="{AD641BE1-57EB-4493-BE1B-242F750C97C1}" presName="parentText" presStyleLbl="node1" presStyleIdx="1" presStyleCnt="2" custScaleX="163448" custLinFactNeighborX="1648" custLinFactNeighborY="208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ECB078-8789-4907-A9A9-BB0B684F1B65}" type="pres">
      <dgm:prSet presAssocID="{AD641BE1-57EB-4493-BE1B-242F750C97C1}" presName="negativeSpace" presStyleCnt="0"/>
      <dgm:spPr/>
    </dgm:pt>
    <dgm:pt modelId="{B2BAA737-D885-4E02-8475-BAA74D5807FB}" type="pres">
      <dgm:prSet presAssocID="{AD641BE1-57EB-4493-BE1B-242F750C97C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02EAD32-29CE-460A-85BD-D6DA6C90D09E}" type="presOf" srcId="{AD641BE1-57EB-4493-BE1B-242F750C97C1}" destId="{29769993-30BA-4FC2-AE7B-67013C0799A0}" srcOrd="0" destOrd="0" presId="urn:microsoft.com/office/officeart/2005/8/layout/list1"/>
    <dgm:cxn modelId="{C877DD13-5A8A-4B38-A0A6-9FC943CC6A22}" srcId="{2D6E1944-C036-436A-B856-3BF49A6C8023}" destId="{AD641BE1-57EB-4493-BE1B-242F750C97C1}" srcOrd="1" destOrd="0" parTransId="{AC49D209-7D03-446D-8373-D0BC30C3C726}" sibTransId="{61261474-B77E-4551-85F2-59AF54BC396A}"/>
    <dgm:cxn modelId="{53C6C850-288C-4DB9-903C-C7C03E32C372}" type="presOf" srcId="{6477F3BD-0CDE-49D8-877F-9E2AECFFD078}" destId="{4578A5A5-42CA-4E6E-B1DD-55957F9665EF}" srcOrd="1" destOrd="0" presId="urn:microsoft.com/office/officeart/2005/8/layout/list1"/>
    <dgm:cxn modelId="{AA90B9EA-0721-444E-8AB6-62646CCE75CF}" type="presOf" srcId="{6477F3BD-0CDE-49D8-877F-9E2AECFFD078}" destId="{002FD5F1-5479-42B7-88EF-34AAA38EBAB8}" srcOrd="0" destOrd="0" presId="urn:microsoft.com/office/officeart/2005/8/layout/list1"/>
    <dgm:cxn modelId="{7BA5062D-E1FD-4C16-ADBC-3BB873409D2C}" srcId="{2D6E1944-C036-436A-B856-3BF49A6C8023}" destId="{6477F3BD-0CDE-49D8-877F-9E2AECFFD078}" srcOrd="0" destOrd="0" parTransId="{D9387071-C441-4D65-BFF5-6220A2C6227C}" sibTransId="{1EBAE77F-7D2F-49B2-B2C3-033597CF8A20}"/>
    <dgm:cxn modelId="{285B0820-F821-4DD3-B73B-145D14407AC6}" type="presOf" srcId="{2D6E1944-C036-436A-B856-3BF49A6C8023}" destId="{AA11A6E9-C85B-498F-99D8-DB163E099406}" srcOrd="0" destOrd="0" presId="urn:microsoft.com/office/officeart/2005/8/layout/list1"/>
    <dgm:cxn modelId="{591D6846-416B-4061-BC31-C1EBC577B5A4}" type="presOf" srcId="{AD641BE1-57EB-4493-BE1B-242F750C97C1}" destId="{57075273-BD09-4897-B0B6-39147762D1FD}" srcOrd="1" destOrd="0" presId="urn:microsoft.com/office/officeart/2005/8/layout/list1"/>
    <dgm:cxn modelId="{97FF2E81-250D-4D68-8B1E-22F16C0C4526}" type="presParOf" srcId="{AA11A6E9-C85B-498F-99D8-DB163E099406}" destId="{3F616950-7C0C-4ABA-A667-9B155240D97A}" srcOrd="0" destOrd="0" presId="urn:microsoft.com/office/officeart/2005/8/layout/list1"/>
    <dgm:cxn modelId="{16585D34-82BB-44C5-B060-C24C62AF1A3D}" type="presParOf" srcId="{3F616950-7C0C-4ABA-A667-9B155240D97A}" destId="{002FD5F1-5479-42B7-88EF-34AAA38EBAB8}" srcOrd="0" destOrd="0" presId="urn:microsoft.com/office/officeart/2005/8/layout/list1"/>
    <dgm:cxn modelId="{A05F90AA-9A76-40D6-86DF-A22E3A67935B}" type="presParOf" srcId="{3F616950-7C0C-4ABA-A667-9B155240D97A}" destId="{4578A5A5-42CA-4E6E-B1DD-55957F9665EF}" srcOrd="1" destOrd="0" presId="urn:microsoft.com/office/officeart/2005/8/layout/list1"/>
    <dgm:cxn modelId="{2B7DBFFD-6C9D-4030-9D27-AAFFC054536B}" type="presParOf" srcId="{AA11A6E9-C85B-498F-99D8-DB163E099406}" destId="{1118E9F3-3E36-4C2D-A8F1-FDF1862912C7}" srcOrd="1" destOrd="0" presId="urn:microsoft.com/office/officeart/2005/8/layout/list1"/>
    <dgm:cxn modelId="{FEF78B5D-4890-4A13-9D2B-99038E3FFCD8}" type="presParOf" srcId="{AA11A6E9-C85B-498F-99D8-DB163E099406}" destId="{115AE8BE-834E-4391-820C-910BB11D2DB9}" srcOrd="2" destOrd="0" presId="urn:microsoft.com/office/officeart/2005/8/layout/list1"/>
    <dgm:cxn modelId="{EEF13DD5-8B46-4E5F-913D-FBF74B60524A}" type="presParOf" srcId="{AA11A6E9-C85B-498F-99D8-DB163E099406}" destId="{D1EE4862-B6EC-4197-8773-68A8E07F2177}" srcOrd="3" destOrd="0" presId="urn:microsoft.com/office/officeart/2005/8/layout/list1"/>
    <dgm:cxn modelId="{EEF5E34D-5142-4424-BD1B-3B18C6566119}" type="presParOf" srcId="{AA11A6E9-C85B-498F-99D8-DB163E099406}" destId="{09149564-D9C7-4E39-886A-3E1C90C2B30E}" srcOrd="4" destOrd="0" presId="urn:microsoft.com/office/officeart/2005/8/layout/list1"/>
    <dgm:cxn modelId="{AA449BAF-EE38-4205-9FDA-721037BEC2A1}" type="presParOf" srcId="{09149564-D9C7-4E39-886A-3E1C90C2B30E}" destId="{29769993-30BA-4FC2-AE7B-67013C0799A0}" srcOrd="0" destOrd="0" presId="urn:microsoft.com/office/officeart/2005/8/layout/list1"/>
    <dgm:cxn modelId="{1F40ADF9-1ABA-4024-95A6-2A6645D2547D}" type="presParOf" srcId="{09149564-D9C7-4E39-886A-3E1C90C2B30E}" destId="{57075273-BD09-4897-B0B6-39147762D1FD}" srcOrd="1" destOrd="0" presId="urn:microsoft.com/office/officeart/2005/8/layout/list1"/>
    <dgm:cxn modelId="{4A50A338-90B1-429F-8BE9-1939FFA2CAC8}" type="presParOf" srcId="{AA11A6E9-C85B-498F-99D8-DB163E099406}" destId="{6DECB078-8789-4907-A9A9-BB0B684F1B65}" srcOrd="5" destOrd="0" presId="urn:microsoft.com/office/officeart/2005/8/layout/list1"/>
    <dgm:cxn modelId="{B5F7F50C-777C-40DF-BC32-627BD163E66C}" type="presParOf" srcId="{AA11A6E9-C85B-498F-99D8-DB163E099406}" destId="{B2BAA737-D885-4E02-8475-BAA74D5807F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8B83F54-8846-4539-8E22-F018F00CBC2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E49ADB-213D-4F2C-9A9B-B372B4B8E31A}">
      <dgm:prSet phldrT="[Текст]" custT="1"/>
      <dgm:spPr/>
      <dgm:t>
        <a:bodyPr/>
        <a:lstStyle/>
        <a:p>
          <a:r>
            <a:rPr lang="uk-UA" sz="1800" dirty="0" smtClean="0"/>
            <a:t>При надісланні рукопису чи малюнку на електронну адресу (</a:t>
          </a:r>
          <a:r>
            <a:rPr lang="uk-UA" sz="1800" dirty="0" err="1" smtClean="0"/>
            <a:t>е-мейлом</a:t>
          </a:r>
          <a:r>
            <a:rPr lang="uk-UA" sz="1800" dirty="0" smtClean="0"/>
            <a:t>),  рукопис потрібно оформити відповідно до вимог:</a:t>
          </a:r>
          <a:endParaRPr lang="ru-RU" sz="1800" dirty="0"/>
        </a:p>
      </dgm:t>
    </dgm:pt>
    <dgm:pt modelId="{80EEFF0B-E9D4-479E-90C1-D4AB78D4D922}" type="parTrans" cxnId="{52D971BA-2FAF-403D-8A89-A0508D6C1F86}">
      <dgm:prSet/>
      <dgm:spPr/>
      <dgm:t>
        <a:bodyPr/>
        <a:lstStyle/>
        <a:p>
          <a:endParaRPr lang="ru-RU" sz="1800"/>
        </a:p>
      </dgm:t>
    </dgm:pt>
    <dgm:pt modelId="{735DE14C-EC14-4779-89E0-76DB293B1598}" type="sibTrans" cxnId="{52D971BA-2FAF-403D-8A89-A0508D6C1F86}">
      <dgm:prSet/>
      <dgm:spPr/>
      <dgm:t>
        <a:bodyPr/>
        <a:lstStyle/>
        <a:p>
          <a:endParaRPr lang="ru-RU" sz="1800"/>
        </a:p>
      </dgm:t>
    </dgm:pt>
    <dgm:pt modelId="{557B8CC4-7C2F-4B6E-9101-F7FDA7BE27BD}">
      <dgm:prSet phldrT="[Текст]" custT="1"/>
      <dgm:spPr/>
      <dgm:t>
        <a:bodyPr/>
        <a:lstStyle/>
        <a:p>
          <a:r>
            <a:rPr lang="uk-UA" sz="1800" dirty="0" smtClean="0"/>
            <a:t>До листа прикріпляється:</a:t>
          </a:r>
          <a:endParaRPr lang="ru-RU" sz="1800" dirty="0"/>
        </a:p>
      </dgm:t>
    </dgm:pt>
    <dgm:pt modelId="{FF581A0C-DA0C-462C-AC70-EB3437D718B4}" type="parTrans" cxnId="{57830DD9-BF10-4088-A6C7-A6D228C6369C}">
      <dgm:prSet/>
      <dgm:spPr/>
      <dgm:t>
        <a:bodyPr/>
        <a:lstStyle/>
        <a:p>
          <a:endParaRPr lang="ru-RU" sz="1800"/>
        </a:p>
      </dgm:t>
    </dgm:pt>
    <dgm:pt modelId="{EACF69B3-8F15-40F9-A29B-739B3AB7318D}" type="sibTrans" cxnId="{57830DD9-BF10-4088-A6C7-A6D228C6369C}">
      <dgm:prSet/>
      <dgm:spPr/>
      <dgm:t>
        <a:bodyPr/>
        <a:lstStyle/>
        <a:p>
          <a:endParaRPr lang="ru-RU" sz="1800"/>
        </a:p>
      </dgm:t>
    </dgm:pt>
    <dgm:pt modelId="{B75A1A0B-582C-404A-9F88-55A08FAB2F26}">
      <dgm:prSet phldrT="[Текст]" custT="1"/>
      <dgm:spPr/>
      <dgm:t>
        <a:bodyPr/>
        <a:lstStyle/>
        <a:p>
          <a:r>
            <a:rPr lang="uk-UA" sz="1800" dirty="0" smtClean="0"/>
            <a:t>електронний варіант рукопису (одним файлом у форматі «Сонечко_Твір/Малюнок_Участь у </a:t>
          </a:r>
          <a:r>
            <a:rPr lang="uk-UA" sz="1800" dirty="0" err="1" smtClean="0"/>
            <a:t>конкурсі.doс</a:t>
          </a:r>
          <a:r>
            <a:rPr lang="uk-UA" sz="1800" dirty="0" smtClean="0"/>
            <a:t>», підписаний псевдонімом, вказаним у заяві).  Якщо файл завеликий –  він надсилається у форматі </a:t>
          </a:r>
          <a:r>
            <a:rPr lang="uk-UA" sz="1800" dirty="0" err="1" smtClean="0"/>
            <a:t>Zip</a:t>
          </a:r>
          <a:endParaRPr lang="ru-RU" sz="1800" dirty="0"/>
        </a:p>
      </dgm:t>
    </dgm:pt>
    <dgm:pt modelId="{D1DD3FB2-EC7F-4625-9485-36FC33E03E5F}" type="parTrans" cxnId="{F9490D72-A5BE-4E0F-8766-A25588CB3756}">
      <dgm:prSet/>
      <dgm:spPr/>
      <dgm:t>
        <a:bodyPr/>
        <a:lstStyle/>
        <a:p>
          <a:endParaRPr lang="ru-RU" sz="1800"/>
        </a:p>
      </dgm:t>
    </dgm:pt>
    <dgm:pt modelId="{F14CEBAB-5C3B-4BD0-9FE6-D5524BE7BBD5}" type="sibTrans" cxnId="{F9490D72-A5BE-4E0F-8766-A25588CB3756}">
      <dgm:prSet/>
      <dgm:spPr/>
      <dgm:t>
        <a:bodyPr/>
        <a:lstStyle/>
        <a:p>
          <a:endParaRPr lang="ru-RU" sz="1800"/>
        </a:p>
      </dgm:t>
    </dgm:pt>
    <dgm:pt modelId="{682267B7-1A01-4865-9BD1-B15E6504D098}">
      <dgm:prSet phldrT="[Текст]" custT="1"/>
      <dgm:spPr/>
      <dgm:t>
        <a:bodyPr/>
        <a:lstStyle/>
        <a:p>
          <a:r>
            <a:rPr lang="uk-UA" sz="1800" dirty="0" smtClean="0"/>
            <a:t>скановану (чи сфотографовану на камеру телефону в гарній якості) заяву про участь у конкурсі, де має бути вказана дата та підпис ручкою(бажано синього кольору). Файл у форматі фотографії підпишіть псевдонімом, вказаним у заяві. Наприклад, </a:t>
          </a:r>
          <a:r>
            <a:rPr lang="uk-UA" sz="1800" dirty="0" err="1" smtClean="0"/>
            <a:t>Сонечко_заява.jpg</a:t>
          </a:r>
          <a:endParaRPr lang="ru-RU" sz="1800" dirty="0"/>
        </a:p>
      </dgm:t>
    </dgm:pt>
    <dgm:pt modelId="{F298472D-08D9-43DD-8AA5-F95FCE2B77D4}" type="parTrans" cxnId="{B5544E0B-4D44-4032-B881-B21B27DE0FD6}">
      <dgm:prSet/>
      <dgm:spPr/>
      <dgm:t>
        <a:bodyPr/>
        <a:lstStyle/>
        <a:p>
          <a:endParaRPr lang="ru-RU" sz="1800"/>
        </a:p>
      </dgm:t>
    </dgm:pt>
    <dgm:pt modelId="{F2206C90-2333-477F-AFD4-062843D39425}" type="sibTrans" cxnId="{B5544E0B-4D44-4032-B881-B21B27DE0FD6}">
      <dgm:prSet/>
      <dgm:spPr/>
      <dgm:t>
        <a:bodyPr/>
        <a:lstStyle/>
        <a:p>
          <a:endParaRPr lang="ru-RU" sz="1800"/>
        </a:p>
      </dgm:t>
    </dgm:pt>
    <dgm:pt modelId="{95C2BBBF-F5F6-4B0C-9537-92049E99C37C}">
      <dgm:prSet phldrT="[Текст]" custT="1"/>
      <dgm:spPr/>
      <dgm:t>
        <a:bodyPr/>
        <a:lstStyle/>
        <a:p>
          <a:r>
            <a:rPr lang="uk-UA" sz="1800" dirty="0" smtClean="0"/>
            <a:t>У темі листа вкажіть «Сонечко_Твір/ Малюнок_Участь у конкурсі»</a:t>
          </a:r>
          <a:endParaRPr lang="ru-RU" sz="1800" dirty="0"/>
        </a:p>
      </dgm:t>
    </dgm:pt>
    <dgm:pt modelId="{8C9AF4CA-9766-4CD9-A519-82C21D0DE66F}" type="parTrans" cxnId="{5438F0BB-0BF3-448E-9C91-ACF599B3D5DC}">
      <dgm:prSet/>
      <dgm:spPr/>
      <dgm:t>
        <a:bodyPr/>
        <a:lstStyle/>
        <a:p>
          <a:endParaRPr lang="ru-RU" sz="1800"/>
        </a:p>
      </dgm:t>
    </dgm:pt>
    <dgm:pt modelId="{B43FE7A9-A20F-4FE7-8934-018212A4050F}" type="sibTrans" cxnId="{5438F0BB-0BF3-448E-9C91-ACF599B3D5DC}">
      <dgm:prSet/>
      <dgm:spPr/>
      <dgm:t>
        <a:bodyPr/>
        <a:lstStyle/>
        <a:p>
          <a:endParaRPr lang="ru-RU" sz="1800"/>
        </a:p>
      </dgm:t>
    </dgm:pt>
    <dgm:pt modelId="{55C0CF25-CCDA-45BB-830F-F898E247A8D7}" type="pres">
      <dgm:prSet presAssocID="{D8B83F54-8846-4539-8E22-F018F00CBC2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CE8262F-3814-4757-B78E-41E720C09B15}" type="pres">
      <dgm:prSet presAssocID="{DEE49ADB-213D-4F2C-9A9B-B372B4B8E31A}" presName="hierRoot1" presStyleCnt="0"/>
      <dgm:spPr/>
    </dgm:pt>
    <dgm:pt modelId="{4491614B-A124-4A86-92C4-6888A368740C}" type="pres">
      <dgm:prSet presAssocID="{DEE49ADB-213D-4F2C-9A9B-B372B4B8E31A}" presName="composite" presStyleCnt="0"/>
      <dgm:spPr/>
    </dgm:pt>
    <dgm:pt modelId="{0916E515-918C-43E2-8858-0F2EDB8D176A}" type="pres">
      <dgm:prSet presAssocID="{DEE49ADB-213D-4F2C-9A9B-B372B4B8E31A}" presName="background" presStyleLbl="node0" presStyleIdx="0" presStyleCnt="1"/>
      <dgm:spPr/>
    </dgm:pt>
    <dgm:pt modelId="{A2B16B34-3FAF-4183-BFE4-1951D8B32E2E}" type="pres">
      <dgm:prSet presAssocID="{DEE49ADB-213D-4F2C-9A9B-B372B4B8E31A}" presName="text" presStyleLbl="fgAcc0" presStyleIdx="0" presStyleCnt="1" custScaleX="359630" custScaleY="143621" custLinFactNeighborX="-88436" custLinFactNeighborY="-1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637649-FA83-440A-AD06-31C88955B857}" type="pres">
      <dgm:prSet presAssocID="{DEE49ADB-213D-4F2C-9A9B-B372B4B8E31A}" presName="hierChild2" presStyleCnt="0"/>
      <dgm:spPr/>
    </dgm:pt>
    <dgm:pt modelId="{57A51C40-1FA1-4505-825B-86EC02DE6A93}" type="pres">
      <dgm:prSet presAssocID="{FF581A0C-DA0C-462C-AC70-EB3437D718B4}" presName="Name10" presStyleLbl="parChTrans1D2" presStyleIdx="0" presStyleCnt="2"/>
      <dgm:spPr/>
      <dgm:t>
        <a:bodyPr/>
        <a:lstStyle/>
        <a:p>
          <a:endParaRPr lang="ru-RU"/>
        </a:p>
      </dgm:t>
    </dgm:pt>
    <dgm:pt modelId="{165E3059-A949-48BB-97F6-15B57869B674}" type="pres">
      <dgm:prSet presAssocID="{557B8CC4-7C2F-4B6E-9101-F7FDA7BE27BD}" presName="hierRoot2" presStyleCnt="0"/>
      <dgm:spPr/>
    </dgm:pt>
    <dgm:pt modelId="{16E744BC-43A2-4298-888B-AA88AE65F4B4}" type="pres">
      <dgm:prSet presAssocID="{557B8CC4-7C2F-4B6E-9101-F7FDA7BE27BD}" presName="composite2" presStyleCnt="0"/>
      <dgm:spPr/>
    </dgm:pt>
    <dgm:pt modelId="{A462A3A1-F182-42A8-81AC-A7336B2808A0}" type="pres">
      <dgm:prSet presAssocID="{557B8CC4-7C2F-4B6E-9101-F7FDA7BE27BD}" presName="background2" presStyleLbl="node2" presStyleIdx="0" presStyleCnt="2"/>
      <dgm:spPr/>
    </dgm:pt>
    <dgm:pt modelId="{CA7C5753-6614-445C-87F2-EB9A45FECAF5}" type="pres">
      <dgm:prSet presAssocID="{557B8CC4-7C2F-4B6E-9101-F7FDA7BE27BD}" presName="text2" presStyleLbl="fgAcc2" presStyleIdx="0" presStyleCnt="2" custScaleX="244859" custScaleY="122351" custLinFactNeighborX="1246" custLinFactNeighborY="-59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78E9E3-31F5-414E-83FB-9FDF3B6234B2}" type="pres">
      <dgm:prSet presAssocID="{557B8CC4-7C2F-4B6E-9101-F7FDA7BE27BD}" presName="hierChild3" presStyleCnt="0"/>
      <dgm:spPr/>
    </dgm:pt>
    <dgm:pt modelId="{4207A6B6-3501-468D-83AB-124B04D417FA}" type="pres">
      <dgm:prSet presAssocID="{D1DD3FB2-EC7F-4625-9485-36FC33E03E5F}" presName="Name17" presStyleLbl="parChTrans1D3" presStyleIdx="0" presStyleCnt="2"/>
      <dgm:spPr/>
      <dgm:t>
        <a:bodyPr/>
        <a:lstStyle/>
        <a:p>
          <a:endParaRPr lang="ru-RU"/>
        </a:p>
      </dgm:t>
    </dgm:pt>
    <dgm:pt modelId="{620BBC64-44BB-4682-AC77-09AC2713E6AA}" type="pres">
      <dgm:prSet presAssocID="{B75A1A0B-582C-404A-9F88-55A08FAB2F26}" presName="hierRoot3" presStyleCnt="0"/>
      <dgm:spPr/>
    </dgm:pt>
    <dgm:pt modelId="{277BC487-D3EC-4FB0-9BD1-AD4C1B4FCD21}" type="pres">
      <dgm:prSet presAssocID="{B75A1A0B-582C-404A-9F88-55A08FAB2F26}" presName="composite3" presStyleCnt="0"/>
      <dgm:spPr/>
    </dgm:pt>
    <dgm:pt modelId="{8AD0A5B3-E01F-4711-A826-17153249984A}" type="pres">
      <dgm:prSet presAssocID="{B75A1A0B-582C-404A-9F88-55A08FAB2F26}" presName="background3" presStyleLbl="node3" presStyleIdx="0" presStyleCnt="2"/>
      <dgm:spPr/>
    </dgm:pt>
    <dgm:pt modelId="{80E91FB3-EF05-4126-8A65-CE3812038792}" type="pres">
      <dgm:prSet presAssocID="{B75A1A0B-582C-404A-9F88-55A08FAB2F26}" presName="text3" presStyleLbl="fgAcc3" presStyleIdx="0" presStyleCnt="2" custScaleX="275495" custScaleY="271881" custLinFactNeighborX="-12059" custLinFactNeighborY="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1CAE73-B8F8-49BB-9D35-2E71C6D859EF}" type="pres">
      <dgm:prSet presAssocID="{B75A1A0B-582C-404A-9F88-55A08FAB2F26}" presName="hierChild4" presStyleCnt="0"/>
      <dgm:spPr/>
    </dgm:pt>
    <dgm:pt modelId="{E43EE31F-7143-406F-B99D-EE2C62D66A57}" type="pres">
      <dgm:prSet presAssocID="{F298472D-08D9-43DD-8AA5-F95FCE2B77D4}" presName="Name17" presStyleLbl="parChTrans1D3" presStyleIdx="1" presStyleCnt="2"/>
      <dgm:spPr/>
      <dgm:t>
        <a:bodyPr/>
        <a:lstStyle/>
        <a:p>
          <a:endParaRPr lang="ru-RU"/>
        </a:p>
      </dgm:t>
    </dgm:pt>
    <dgm:pt modelId="{8F6785BD-0B62-427F-A7BE-D94BBB981BD1}" type="pres">
      <dgm:prSet presAssocID="{682267B7-1A01-4865-9BD1-B15E6504D098}" presName="hierRoot3" presStyleCnt="0"/>
      <dgm:spPr/>
    </dgm:pt>
    <dgm:pt modelId="{50EF79C7-6FD0-4870-84CF-7D791B260C20}" type="pres">
      <dgm:prSet presAssocID="{682267B7-1A01-4865-9BD1-B15E6504D098}" presName="composite3" presStyleCnt="0"/>
      <dgm:spPr/>
    </dgm:pt>
    <dgm:pt modelId="{447A033F-6E18-4F4E-9120-CF9605608C98}" type="pres">
      <dgm:prSet presAssocID="{682267B7-1A01-4865-9BD1-B15E6504D098}" presName="background3" presStyleLbl="node3" presStyleIdx="1" presStyleCnt="2"/>
      <dgm:spPr/>
    </dgm:pt>
    <dgm:pt modelId="{AF67B2DD-09F9-4E9B-A8F9-D27FC1966F38}" type="pres">
      <dgm:prSet presAssocID="{682267B7-1A01-4865-9BD1-B15E6504D098}" presName="text3" presStyleLbl="fgAcc3" presStyleIdx="1" presStyleCnt="2" custScaleX="245273" custScaleY="350973" custLinFactNeighborX="65158" custLinFactNeighborY="-37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E0F2DB-5D4D-4AFB-AAD7-25B84CF48546}" type="pres">
      <dgm:prSet presAssocID="{682267B7-1A01-4865-9BD1-B15E6504D098}" presName="hierChild4" presStyleCnt="0"/>
      <dgm:spPr/>
    </dgm:pt>
    <dgm:pt modelId="{9AD31408-19A9-40C4-A24F-B7A4E8AED77B}" type="pres">
      <dgm:prSet presAssocID="{8C9AF4CA-9766-4CD9-A519-82C21D0DE66F}" presName="Name10" presStyleLbl="parChTrans1D2" presStyleIdx="1" presStyleCnt="2"/>
      <dgm:spPr/>
      <dgm:t>
        <a:bodyPr/>
        <a:lstStyle/>
        <a:p>
          <a:endParaRPr lang="ru-RU"/>
        </a:p>
      </dgm:t>
    </dgm:pt>
    <dgm:pt modelId="{FB9E1419-B074-49C2-8408-2B93D4FACD1D}" type="pres">
      <dgm:prSet presAssocID="{95C2BBBF-F5F6-4B0C-9537-92049E99C37C}" presName="hierRoot2" presStyleCnt="0"/>
      <dgm:spPr/>
    </dgm:pt>
    <dgm:pt modelId="{CB7D2FC9-BA2B-4820-B54D-69C5EB97476F}" type="pres">
      <dgm:prSet presAssocID="{95C2BBBF-F5F6-4B0C-9537-92049E99C37C}" presName="composite2" presStyleCnt="0"/>
      <dgm:spPr/>
    </dgm:pt>
    <dgm:pt modelId="{5B1CE560-5FDE-421D-9757-F5239AA1AFC2}" type="pres">
      <dgm:prSet presAssocID="{95C2BBBF-F5F6-4B0C-9537-92049E99C37C}" presName="background2" presStyleLbl="node2" presStyleIdx="1" presStyleCnt="2"/>
      <dgm:spPr/>
    </dgm:pt>
    <dgm:pt modelId="{615B25C3-1C04-4626-8623-8E793F8263E5}" type="pres">
      <dgm:prSet presAssocID="{95C2BBBF-F5F6-4B0C-9537-92049E99C37C}" presName="text2" presStyleLbl="fgAcc2" presStyleIdx="1" presStyleCnt="2" custScaleX="162403" custScaleY="125917" custLinFactNeighborX="15116" custLinFactNeighborY="-279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99D7F1-E30C-4887-A07C-723998FBF546}" type="pres">
      <dgm:prSet presAssocID="{95C2BBBF-F5F6-4B0C-9537-92049E99C37C}" presName="hierChild3" presStyleCnt="0"/>
      <dgm:spPr/>
    </dgm:pt>
  </dgm:ptLst>
  <dgm:cxnLst>
    <dgm:cxn modelId="{389D1089-69CF-47A6-95EF-5B83C7B37AEA}" type="presOf" srcId="{D1DD3FB2-EC7F-4625-9485-36FC33E03E5F}" destId="{4207A6B6-3501-468D-83AB-124B04D417FA}" srcOrd="0" destOrd="0" presId="urn:microsoft.com/office/officeart/2005/8/layout/hierarchy1"/>
    <dgm:cxn modelId="{469B2A3F-018A-4D43-B94E-9707C69E1ADB}" type="presOf" srcId="{95C2BBBF-F5F6-4B0C-9537-92049E99C37C}" destId="{615B25C3-1C04-4626-8623-8E793F8263E5}" srcOrd="0" destOrd="0" presId="urn:microsoft.com/office/officeart/2005/8/layout/hierarchy1"/>
    <dgm:cxn modelId="{C47318FF-F18C-4AFC-9144-FF58740C99D3}" type="presOf" srcId="{FF581A0C-DA0C-462C-AC70-EB3437D718B4}" destId="{57A51C40-1FA1-4505-825B-86EC02DE6A93}" srcOrd="0" destOrd="0" presId="urn:microsoft.com/office/officeart/2005/8/layout/hierarchy1"/>
    <dgm:cxn modelId="{67DB76E8-45EF-4DFC-88EB-5BA6E76AE082}" type="presOf" srcId="{682267B7-1A01-4865-9BD1-B15E6504D098}" destId="{AF67B2DD-09F9-4E9B-A8F9-D27FC1966F38}" srcOrd="0" destOrd="0" presId="urn:microsoft.com/office/officeart/2005/8/layout/hierarchy1"/>
    <dgm:cxn modelId="{EF91C4DB-2D0C-4C7E-9021-694F5BB9007F}" type="presOf" srcId="{557B8CC4-7C2F-4B6E-9101-F7FDA7BE27BD}" destId="{CA7C5753-6614-445C-87F2-EB9A45FECAF5}" srcOrd="0" destOrd="0" presId="urn:microsoft.com/office/officeart/2005/8/layout/hierarchy1"/>
    <dgm:cxn modelId="{C841E0AA-3B60-4A05-B371-5EFB6E64E3DF}" type="presOf" srcId="{DEE49ADB-213D-4F2C-9A9B-B372B4B8E31A}" destId="{A2B16B34-3FAF-4183-BFE4-1951D8B32E2E}" srcOrd="0" destOrd="0" presId="urn:microsoft.com/office/officeart/2005/8/layout/hierarchy1"/>
    <dgm:cxn modelId="{52D971BA-2FAF-403D-8A89-A0508D6C1F86}" srcId="{D8B83F54-8846-4539-8E22-F018F00CBC24}" destId="{DEE49ADB-213D-4F2C-9A9B-B372B4B8E31A}" srcOrd="0" destOrd="0" parTransId="{80EEFF0B-E9D4-479E-90C1-D4AB78D4D922}" sibTransId="{735DE14C-EC14-4779-89E0-76DB293B1598}"/>
    <dgm:cxn modelId="{D23BFAC5-1E5B-4BB1-ABEC-736C271955A9}" type="presOf" srcId="{B75A1A0B-582C-404A-9F88-55A08FAB2F26}" destId="{80E91FB3-EF05-4126-8A65-CE3812038792}" srcOrd="0" destOrd="0" presId="urn:microsoft.com/office/officeart/2005/8/layout/hierarchy1"/>
    <dgm:cxn modelId="{ED1E332D-C862-4E35-A06E-A4BCE4FEFB15}" type="presOf" srcId="{D8B83F54-8846-4539-8E22-F018F00CBC24}" destId="{55C0CF25-CCDA-45BB-830F-F898E247A8D7}" srcOrd="0" destOrd="0" presId="urn:microsoft.com/office/officeart/2005/8/layout/hierarchy1"/>
    <dgm:cxn modelId="{D4151AB7-B4D9-458F-BB6A-F799C714CDC0}" type="presOf" srcId="{8C9AF4CA-9766-4CD9-A519-82C21D0DE66F}" destId="{9AD31408-19A9-40C4-A24F-B7A4E8AED77B}" srcOrd="0" destOrd="0" presId="urn:microsoft.com/office/officeart/2005/8/layout/hierarchy1"/>
    <dgm:cxn modelId="{BB500445-5131-497F-A557-A44E2C50E7B2}" type="presOf" srcId="{F298472D-08D9-43DD-8AA5-F95FCE2B77D4}" destId="{E43EE31F-7143-406F-B99D-EE2C62D66A57}" srcOrd="0" destOrd="0" presId="urn:microsoft.com/office/officeart/2005/8/layout/hierarchy1"/>
    <dgm:cxn modelId="{57830DD9-BF10-4088-A6C7-A6D228C6369C}" srcId="{DEE49ADB-213D-4F2C-9A9B-B372B4B8E31A}" destId="{557B8CC4-7C2F-4B6E-9101-F7FDA7BE27BD}" srcOrd="0" destOrd="0" parTransId="{FF581A0C-DA0C-462C-AC70-EB3437D718B4}" sibTransId="{EACF69B3-8F15-40F9-A29B-739B3AB7318D}"/>
    <dgm:cxn modelId="{B5544E0B-4D44-4032-B881-B21B27DE0FD6}" srcId="{557B8CC4-7C2F-4B6E-9101-F7FDA7BE27BD}" destId="{682267B7-1A01-4865-9BD1-B15E6504D098}" srcOrd="1" destOrd="0" parTransId="{F298472D-08D9-43DD-8AA5-F95FCE2B77D4}" sibTransId="{F2206C90-2333-477F-AFD4-062843D39425}"/>
    <dgm:cxn modelId="{F9490D72-A5BE-4E0F-8766-A25588CB3756}" srcId="{557B8CC4-7C2F-4B6E-9101-F7FDA7BE27BD}" destId="{B75A1A0B-582C-404A-9F88-55A08FAB2F26}" srcOrd="0" destOrd="0" parTransId="{D1DD3FB2-EC7F-4625-9485-36FC33E03E5F}" sibTransId="{F14CEBAB-5C3B-4BD0-9FE6-D5524BE7BBD5}"/>
    <dgm:cxn modelId="{5438F0BB-0BF3-448E-9C91-ACF599B3D5DC}" srcId="{DEE49ADB-213D-4F2C-9A9B-B372B4B8E31A}" destId="{95C2BBBF-F5F6-4B0C-9537-92049E99C37C}" srcOrd="1" destOrd="0" parTransId="{8C9AF4CA-9766-4CD9-A519-82C21D0DE66F}" sibTransId="{B43FE7A9-A20F-4FE7-8934-018212A4050F}"/>
    <dgm:cxn modelId="{CB991CA7-8345-45A3-817E-6E0C152323AD}" type="presParOf" srcId="{55C0CF25-CCDA-45BB-830F-F898E247A8D7}" destId="{DCE8262F-3814-4757-B78E-41E720C09B15}" srcOrd="0" destOrd="0" presId="urn:microsoft.com/office/officeart/2005/8/layout/hierarchy1"/>
    <dgm:cxn modelId="{7B258CB4-8A90-41BA-B26A-2E19761A2D64}" type="presParOf" srcId="{DCE8262F-3814-4757-B78E-41E720C09B15}" destId="{4491614B-A124-4A86-92C4-6888A368740C}" srcOrd="0" destOrd="0" presId="urn:microsoft.com/office/officeart/2005/8/layout/hierarchy1"/>
    <dgm:cxn modelId="{CCCA4DDF-C76D-4EEE-8E25-0B084105C410}" type="presParOf" srcId="{4491614B-A124-4A86-92C4-6888A368740C}" destId="{0916E515-918C-43E2-8858-0F2EDB8D176A}" srcOrd="0" destOrd="0" presId="urn:microsoft.com/office/officeart/2005/8/layout/hierarchy1"/>
    <dgm:cxn modelId="{CE28DDB2-F8ED-47FA-8C2E-E8C108C9B9A1}" type="presParOf" srcId="{4491614B-A124-4A86-92C4-6888A368740C}" destId="{A2B16B34-3FAF-4183-BFE4-1951D8B32E2E}" srcOrd="1" destOrd="0" presId="urn:microsoft.com/office/officeart/2005/8/layout/hierarchy1"/>
    <dgm:cxn modelId="{C4E1CA89-EB98-4C67-B01A-BE8E3F42058B}" type="presParOf" srcId="{DCE8262F-3814-4757-B78E-41E720C09B15}" destId="{A7637649-FA83-440A-AD06-31C88955B857}" srcOrd="1" destOrd="0" presId="urn:microsoft.com/office/officeart/2005/8/layout/hierarchy1"/>
    <dgm:cxn modelId="{C2C2B684-70D0-4824-9258-D21952B11F05}" type="presParOf" srcId="{A7637649-FA83-440A-AD06-31C88955B857}" destId="{57A51C40-1FA1-4505-825B-86EC02DE6A93}" srcOrd="0" destOrd="0" presId="urn:microsoft.com/office/officeart/2005/8/layout/hierarchy1"/>
    <dgm:cxn modelId="{E6ACB3F1-F97F-47E0-BF4B-2E694193699F}" type="presParOf" srcId="{A7637649-FA83-440A-AD06-31C88955B857}" destId="{165E3059-A949-48BB-97F6-15B57869B674}" srcOrd="1" destOrd="0" presId="urn:microsoft.com/office/officeart/2005/8/layout/hierarchy1"/>
    <dgm:cxn modelId="{E2153FA8-404A-4FD2-891A-F715F2687E3F}" type="presParOf" srcId="{165E3059-A949-48BB-97F6-15B57869B674}" destId="{16E744BC-43A2-4298-888B-AA88AE65F4B4}" srcOrd="0" destOrd="0" presId="urn:microsoft.com/office/officeart/2005/8/layout/hierarchy1"/>
    <dgm:cxn modelId="{D8E3988C-2D2A-4373-B1C5-688F2E356513}" type="presParOf" srcId="{16E744BC-43A2-4298-888B-AA88AE65F4B4}" destId="{A462A3A1-F182-42A8-81AC-A7336B2808A0}" srcOrd="0" destOrd="0" presId="urn:microsoft.com/office/officeart/2005/8/layout/hierarchy1"/>
    <dgm:cxn modelId="{DB639EA9-073A-4223-B07A-C492C00E41CA}" type="presParOf" srcId="{16E744BC-43A2-4298-888B-AA88AE65F4B4}" destId="{CA7C5753-6614-445C-87F2-EB9A45FECAF5}" srcOrd="1" destOrd="0" presId="urn:microsoft.com/office/officeart/2005/8/layout/hierarchy1"/>
    <dgm:cxn modelId="{49217269-FB67-4338-B868-5C535B686C38}" type="presParOf" srcId="{165E3059-A949-48BB-97F6-15B57869B674}" destId="{6678E9E3-31F5-414E-83FB-9FDF3B6234B2}" srcOrd="1" destOrd="0" presId="urn:microsoft.com/office/officeart/2005/8/layout/hierarchy1"/>
    <dgm:cxn modelId="{F52B39C2-A015-4567-81E3-C2ECE61CFA7A}" type="presParOf" srcId="{6678E9E3-31F5-414E-83FB-9FDF3B6234B2}" destId="{4207A6B6-3501-468D-83AB-124B04D417FA}" srcOrd="0" destOrd="0" presId="urn:microsoft.com/office/officeart/2005/8/layout/hierarchy1"/>
    <dgm:cxn modelId="{B5EFBBCA-2FB0-4078-B9EC-994F87F6DC0D}" type="presParOf" srcId="{6678E9E3-31F5-414E-83FB-9FDF3B6234B2}" destId="{620BBC64-44BB-4682-AC77-09AC2713E6AA}" srcOrd="1" destOrd="0" presId="urn:microsoft.com/office/officeart/2005/8/layout/hierarchy1"/>
    <dgm:cxn modelId="{80B3645E-D3DE-42E7-8425-BC6B5442CFB6}" type="presParOf" srcId="{620BBC64-44BB-4682-AC77-09AC2713E6AA}" destId="{277BC487-D3EC-4FB0-9BD1-AD4C1B4FCD21}" srcOrd="0" destOrd="0" presId="urn:microsoft.com/office/officeart/2005/8/layout/hierarchy1"/>
    <dgm:cxn modelId="{9420AE34-62E2-4CA5-89C4-85D4251C8010}" type="presParOf" srcId="{277BC487-D3EC-4FB0-9BD1-AD4C1B4FCD21}" destId="{8AD0A5B3-E01F-4711-A826-17153249984A}" srcOrd="0" destOrd="0" presId="urn:microsoft.com/office/officeart/2005/8/layout/hierarchy1"/>
    <dgm:cxn modelId="{ACB70B42-29B2-4303-9AA7-3F905A5161D3}" type="presParOf" srcId="{277BC487-D3EC-4FB0-9BD1-AD4C1B4FCD21}" destId="{80E91FB3-EF05-4126-8A65-CE3812038792}" srcOrd="1" destOrd="0" presId="urn:microsoft.com/office/officeart/2005/8/layout/hierarchy1"/>
    <dgm:cxn modelId="{DE6767E7-18FB-4B6D-A674-39B04ADC8D39}" type="presParOf" srcId="{620BBC64-44BB-4682-AC77-09AC2713E6AA}" destId="{E91CAE73-B8F8-49BB-9D35-2E71C6D859EF}" srcOrd="1" destOrd="0" presId="urn:microsoft.com/office/officeart/2005/8/layout/hierarchy1"/>
    <dgm:cxn modelId="{A5AC7914-EEFC-4F41-8C9B-58A3729298E5}" type="presParOf" srcId="{6678E9E3-31F5-414E-83FB-9FDF3B6234B2}" destId="{E43EE31F-7143-406F-B99D-EE2C62D66A57}" srcOrd="2" destOrd="0" presId="urn:microsoft.com/office/officeart/2005/8/layout/hierarchy1"/>
    <dgm:cxn modelId="{397A050C-8D5E-46D8-9145-E3EC21AAAC30}" type="presParOf" srcId="{6678E9E3-31F5-414E-83FB-9FDF3B6234B2}" destId="{8F6785BD-0B62-427F-A7BE-D94BBB981BD1}" srcOrd="3" destOrd="0" presId="urn:microsoft.com/office/officeart/2005/8/layout/hierarchy1"/>
    <dgm:cxn modelId="{B988DFCD-DEB6-4D20-89FC-99EA205BBCA5}" type="presParOf" srcId="{8F6785BD-0B62-427F-A7BE-D94BBB981BD1}" destId="{50EF79C7-6FD0-4870-84CF-7D791B260C20}" srcOrd="0" destOrd="0" presId="urn:microsoft.com/office/officeart/2005/8/layout/hierarchy1"/>
    <dgm:cxn modelId="{10CCD695-9265-4B42-BB94-7C506D3EA1AB}" type="presParOf" srcId="{50EF79C7-6FD0-4870-84CF-7D791B260C20}" destId="{447A033F-6E18-4F4E-9120-CF9605608C98}" srcOrd="0" destOrd="0" presId="urn:microsoft.com/office/officeart/2005/8/layout/hierarchy1"/>
    <dgm:cxn modelId="{C1AA5FA9-5ED6-4E21-94D4-0B8ED4DB9933}" type="presParOf" srcId="{50EF79C7-6FD0-4870-84CF-7D791B260C20}" destId="{AF67B2DD-09F9-4E9B-A8F9-D27FC1966F38}" srcOrd="1" destOrd="0" presId="urn:microsoft.com/office/officeart/2005/8/layout/hierarchy1"/>
    <dgm:cxn modelId="{1EA9937F-2D1B-49A8-B748-EBBA3B5BE576}" type="presParOf" srcId="{8F6785BD-0B62-427F-A7BE-D94BBB981BD1}" destId="{D5E0F2DB-5D4D-4AFB-AAD7-25B84CF48546}" srcOrd="1" destOrd="0" presId="urn:microsoft.com/office/officeart/2005/8/layout/hierarchy1"/>
    <dgm:cxn modelId="{66234836-2F95-42CB-A19F-5B203001DA8C}" type="presParOf" srcId="{A7637649-FA83-440A-AD06-31C88955B857}" destId="{9AD31408-19A9-40C4-A24F-B7A4E8AED77B}" srcOrd="2" destOrd="0" presId="urn:microsoft.com/office/officeart/2005/8/layout/hierarchy1"/>
    <dgm:cxn modelId="{EE16FCB4-5BA9-480C-9068-A198DADE3948}" type="presParOf" srcId="{A7637649-FA83-440A-AD06-31C88955B857}" destId="{FB9E1419-B074-49C2-8408-2B93D4FACD1D}" srcOrd="3" destOrd="0" presId="urn:microsoft.com/office/officeart/2005/8/layout/hierarchy1"/>
    <dgm:cxn modelId="{CF00DF43-EF3C-4665-ADE2-CD5193355D22}" type="presParOf" srcId="{FB9E1419-B074-49C2-8408-2B93D4FACD1D}" destId="{CB7D2FC9-BA2B-4820-B54D-69C5EB97476F}" srcOrd="0" destOrd="0" presId="urn:microsoft.com/office/officeart/2005/8/layout/hierarchy1"/>
    <dgm:cxn modelId="{0B2E405E-FAAC-491D-BC4A-24B1FAF1F417}" type="presParOf" srcId="{CB7D2FC9-BA2B-4820-B54D-69C5EB97476F}" destId="{5B1CE560-5FDE-421D-9757-F5239AA1AFC2}" srcOrd="0" destOrd="0" presId="urn:microsoft.com/office/officeart/2005/8/layout/hierarchy1"/>
    <dgm:cxn modelId="{AC2B5F2A-A946-4ECE-B57E-E303241FFCFF}" type="presParOf" srcId="{CB7D2FC9-BA2B-4820-B54D-69C5EB97476F}" destId="{615B25C3-1C04-4626-8623-8E793F8263E5}" srcOrd="1" destOrd="0" presId="urn:microsoft.com/office/officeart/2005/8/layout/hierarchy1"/>
    <dgm:cxn modelId="{A73CDDF0-C902-4DE1-BCA0-A41CFEA79B0A}" type="presParOf" srcId="{FB9E1419-B074-49C2-8408-2B93D4FACD1D}" destId="{7599D7F1-E30C-4887-A07C-723998FBF54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0E671C-DB94-4FEE-894C-0516F40E9A20}">
      <dsp:nvSpPr>
        <dsp:cNvPr id="0" name=""/>
        <dsp:cNvSpPr/>
      </dsp:nvSpPr>
      <dsp:spPr>
        <a:xfrm>
          <a:off x="4475" y="1413376"/>
          <a:ext cx="2458222" cy="12291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/>
            <a:t>Умови конкурсу</a:t>
          </a:r>
          <a:endParaRPr lang="ru-RU" sz="4000" kern="1200" dirty="0"/>
        </a:p>
      </dsp:txBody>
      <dsp:txXfrm>
        <a:off x="40474" y="1449375"/>
        <a:ext cx="2386224" cy="1157113"/>
      </dsp:txXfrm>
    </dsp:sp>
    <dsp:sp modelId="{6972A64C-CB3A-4C09-9D0D-76B706DEE382}">
      <dsp:nvSpPr>
        <dsp:cNvPr id="0" name=""/>
        <dsp:cNvSpPr/>
      </dsp:nvSpPr>
      <dsp:spPr>
        <a:xfrm rot="20490106">
          <a:off x="2347779" y="1295018"/>
          <a:ext cx="4448465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4448465" y="2721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4460800" y="1211025"/>
        <a:ext cx="222423" cy="222423"/>
      </dsp:txXfrm>
    </dsp:sp>
    <dsp:sp modelId="{33DC5670-F9EC-4EB7-A623-33DB6C533980}">
      <dsp:nvSpPr>
        <dsp:cNvPr id="0" name=""/>
        <dsp:cNvSpPr/>
      </dsp:nvSpPr>
      <dsp:spPr>
        <a:xfrm>
          <a:off x="6681326" y="1987"/>
          <a:ext cx="2458222" cy="12291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В конкурсі можуть брати участь діти шкільного віку</a:t>
          </a:r>
          <a:endParaRPr lang="ru-RU" sz="1300" kern="1200" dirty="0"/>
        </a:p>
      </dsp:txBody>
      <dsp:txXfrm>
        <a:off x="6717325" y="37986"/>
        <a:ext cx="2386224" cy="1157113"/>
      </dsp:txXfrm>
    </dsp:sp>
    <dsp:sp modelId="{F28E5A32-67D8-44B1-87F0-817EEF39E0B4}">
      <dsp:nvSpPr>
        <dsp:cNvPr id="0" name=""/>
        <dsp:cNvSpPr/>
      </dsp:nvSpPr>
      <dsp:spPr>
        <a:xfrm>
          <a:off x="2462697" y="2000712"/>
          <a:ext cx="4218628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4218628" y="2721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4466546" y="1922465"/>
        <a:ext cx="210931" cy="210931"/>
      </dsp:txXfrm>
    </dsp:sp>
    <dsp:sp modelId="{C34A57EE-97C4-45F9-AF4C-C1A34DD85A26}">
      <dsp:nvSpPr>
        <dsp:cNvPr id="0" name=""/>
        <dsp:cNvSpPr/>
      </dsp:nvSpPr>
      <dsp:spPr>
        <a:xfrm>
          <a:off x="6681326" y="1413376"/>
          <a:ext cx="2458222" cy="12291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Головні персонажі – суддя, суд, працівник суду, бачення дитиною ролі судді, права, закону і призначення судочинства і правосуддя  в   Україні</a:t>
          </a:r>
          <a:endParaRPr lang="ru-RU" sz="1300" kern="1200" dirty="0"/>
        </a:p>
      </dsp:txBody>
      <dsp:txXfrm>
        <a:off x="6717325" y="1449375"/>
        <a:ext cx="2386224" cy="1157113"/>
      </dsp:txXfrm>
    </dsp:sp>
    <dsp:sp modelId="{690B4EA5-A7B0-4CFF-B0C2-883E417FAE69}">
      <dsp:nvSpPr>
        <dsp:cNvPr id="0" name=""/>
        <dsp:cNvSpPr/>
      </dsp:nvSpPr>
      <dsp:spPr>
        <a:xfrm rot="1117308">
          <a:off x="2346168" y="2711468"/>
          <a:ext cx="4451687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4451687" y="2721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4460720" y="2627395"/>
        <a:ext cx="222584" cy="222584"/>
      </dsp:txXfrm>
    </dsp:sp>
    <dsp:sp modelId="{09D218B5-7CE5-48DC-A170-094AB9F1EC90}">
      <dsp:nvSpPr>
        <dsp:cNvPr id="0" name=""/>
        <dsp:cNvSpPr/>
      </dsp:nvSpPr>
      <dsp:spPr>
        <a:xfrm>
          <a:off x="6681326" y="2834888"/>
          <a:ext cx="2458222" cy="12291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Сюжет твору ґрунтується на реальній або вигаданій судовій справі, життєвій історії, власному досвіді чи досвіді близьких родичів</a:t>
          </a:r>
          <a:endParaRPr lang="ru-RU" sz="1300" kern="1200" dirty="0"/>
        </a:p>
      </dsp:txBody>
      <dsp:txXfrm>
        <a:off x="6717325" y="2870887"/>
        <a:ext cx="2386224" cy="11571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D8AA6D-FDE8-4309-BE31-E6613CCF0A13}">
      <dsp:nvSpPr>
        <dsp:cNvPr id="0" name=""/>
        <dsp:cNvSpPr/>
      </dsp:nvSpPr>
      <dsp:spPr>
        <a:xfrm>
          <a:off x="0" y="720084"/>
          <a:ext cx="2585393" cy="1292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dirty="0" smtClean="0"/>
            <a:t>Номінації</a:t>
          </a:r>
          <a:endParaRPr lang="ru-RU" sz="4400" kern="1200" dirty="0"/>
        </a:p>
      </dsp:txBody>
      <dsp:txXfrm>
        <a:off x="37862" y="757946"/>
        <a:ext cx="2509669" cy="1216972"/>
      </dsp:txXfrm>
    </dsp:sp>
    <dsp:sp modelId="{2EF01D04-5599-4D77-84F8-EDF6F481A463}">
      <dsp:nvSpPr>
        <dsp:cNvPr id="0" name=""/>
        <dsp:cNvSpPr/>
      </dsp:nvSpPr>
      <dsp:spPr>
        <a:xfrm rot="19977349">
          <a:off x="2498808" y="964554"/>
          <a:ext cx="1583724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583724" y="4183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51078" y="966797"/>
        <a:ext cx="79186" cy="79186"/>
      </dsp:txXfrm>
    </dsp:sp>
    <dsp:sp modelId="{647FAC65-018F-4E6C-AAAE-A8722F9E4955}">
      <dsp:nvSpPr>
        <dsp:cNvPr id="0" name=""/>
        <dsp:cNvSpPr/>
      </dsp:nvSpPr>
      <dsp:spPr>
        <a:xfrm>
          <a:off x="3995948" y="0"/>
          <a:ext cx="2585393" cy="12926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Малюнок на тему «Правосуддя» - перша, друга і третя премії</a:t>
          </a:r>
          <a:endParaRPr lang="ru-RU" sz="2100" kern="1200" dirty="0"/>
        </a:p>
      </dsp:txBody>
      <dsp:txXfrm>
        <a:off x="4033810" y="37862"/>
        <a:ext cx="2509669" cy="1216972"/>
      </dsp:txXfrm>
    </dsp:sp>
    <dsp:sp modelId="{F2D96FE7-2779-4E4D-9089-1D7459012CAF}">
      <dsp:nvSpPr>
        <dsp:cNvPr id="0" name=""/>
        <dsp:cNvSpPr/>
      </dsp:nvSpPr>
      <dsp:spPr>
        <a:xfrm rot="1714285">
          <a:off x="2487597" y="1708670"/>
          <a:ext cx="1606148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606148" y="4183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50517" y="1710352"/>
        <a:ext cx="80307" cy="80307"/>
      </dsp:txXfrm>
    </dsp:sp>
    <dsp:sp modelId="{88B73F01-5F84-4C2E-B7B7-1BEE5192E0AC}">
      <dsp:nvSpPr>
        <dsp:cNvPr id="0" name=""/>
        <dsp:cNvSpPr/>
      </dsp:nvSpPr>
      <dsp:spPr>
        <a:xfrm>
          <a:off x="3995948" y="1488230"/>
          <a:ext cx="2585393" cy="12926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Твір на тему «Правосуддя» - перша, друга і третя премії</a:t>
          </a:r>
          <a:endParaRPr lang="ru-RU" sz="2100" kern="1200" dirty="0"/>
        </a:p>
      </dsp:txBody>
      <dsp:txXfrm>
        <a:off x="4033810" y="1526092"/>
        <a:ext cx="2509669" cy="12169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3DB99A-6787-4E00-AA53-72E0DF01C6C7}">
      <dsp:nvSpPr>
        <dsp:cNvPr id="0" name=""/>
        <dsp:cNvSpPr/>
      </dsp:nvSpPr>
      <dsp:spPr>
        <a:xfrm>
          <a:off x="0" y="24954"/>
          <a:ext cx="8229600" cy="144209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kern="1200" smtClean="0"/>
            <a:t>надіслати засобами поштового зв’язку</a:t>
          </a:r>
          <a:endParaRPr lang="ru-RU" sz="2600" b="1" kern="1200" dirty="0"/>
        </a:p>
      </dsp:txBody>
      <dsp:txXfrm>
        <a:off x="70397" y="95351"/>
        <a:ext cx="8088806" cy="1301304"/>
      </dsp:txXfrm>
    </dsp:sp>
    <dsp:sp modelId="{3A36717B-8923-4F10-8598-4EA3F0B1B1D2}">
      <dsp:nvSpPr>
        <dsp:cNvPr id="0" name=""/>
        <dsp:cNvSpPr/>
      </dsp:nvSpPr>
      <dsp:spPr>
        <a:xfrm>
          <a:off x="0" y="1540768"/>
          <a:ext cx="8229600" cy="1442098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smtClean="0"/>
            <a:t>листом на електронну адресу Ради суддів України: davidenko@court.gov.ua з поміткою «Всеукраїнський конкурс малюнку і твору «Правосуддя»</a:t>
          </a:r>
          <a:endParaRPr lang="ru-RU" sz="2600" b="1" u="none" kern="1200" dirty="0"/>
        </a:p>
      </dsp:txBody>
      <dsp:txXfrm>
        <a:off x="70397" y="1611165"/>
        <a:ext cx="8088806" cy="1301304"/>
      </dsp:txXfrm>
    </dsp:sp>
    <dsp:sp modelId="{07B4EE9B-91E5-4D26-97AC-41AA78E65F85}">
      <dsp:nvSpPr>
        <dsp:cNvPr id="0" name=""/>
        <dsp:cNvSpPr/>
      </dsp:nvSpPr>
      <dsp:spPr>
        <a:xfrm>
          <a:off x="0" y="3058910"/>
          <a:ext cx="8229600" cy="1442098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kern="1200" smtClean="0"/>
            <a:t>особисто за адресою: 01016, м.Київ, вул. Липська, 18/5</a:t>
          </a:r>
          <a:endParaRPr lang="ru-RU" sz="2600" b="1" kern="1200" dirty="0"/>
        </a:p>
      </dsp:txBody>
      <dsp:txXfrm>
        <a:off x="70397" y="3129307"/>
        <a:ext cx="8088806" cy="13013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1AA319-93AB-417C-BB63-BFE4CC4B310A}">
      <dsp:nvSpPr>
        <dsp:cNvPr id="0" name=""/>
        <dsp:cNvSpPr/>
      </dsp:nvSpPr>
      <dsp:spPr>
        <a:xfrm>
          <a:off x="0" y="0"/>
          <a:ext cx="2922142" cy="213901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Оригінальний псевдонім, який раніше не використовувався</a:t>
          </a:r>
          <a:endParaRPr lang="ru-RU" sz="2400" kern="1200" dirty="0"/>
        </a:p>
      </dsp:txBody>
      <dsp:txXfrm>
        <a:off x="0" y="0"/>
        <a:ext cx="2922142" cy="2139017"/>
      </dsp:txXfrm>
    </dsp:sp>
    <dsp:sp modelId="{85A22B4D-24AE-4D64-9F78-54F0DDA91026}">
      <dsp:nvSpPr>
        <dsp:cNvPr id="0" name=""/>
        <dsp:cNvSpPr/>
      </dsp:nvSpPr>
      <dsp:spPr>
        <a:xfrm>
          <a:off x="3347865" y="0"/>
          <a:ext cx="2641974" cy="2159236"/>
        </a:xfrm>
        <a:prstGeom prst="rect">
          <a:avLst/>
        </a:prstGeom>
        <a:gradFill rotWithShape="0">
          <a:gsLst>
            <a:gs pos="0">
              <a:schemeClr val="accent4">
                <a:hueOff val="-892954"/>
                <a:satOff val="5380"/>
                <a:lumOff val="431"/>
                <a:alphaOff val="0"/>
                <a:shade val="51000"/>
                <a:satMod val="130000"/>
              </a:schemeClr>
            </a:gs>
            <a:gs pos="80000">
              <a:schemeClr val="accent4">
                <a:hueOff val="-892954"/>
                <a:satOff val="5380"/>
                <a:lumOff val="431"/>
                <a:alphaOff val="0"/>
                <a:shade val="93000"/>
                <a:satMod val="130000"/>
              </a:schemeClr>
            </a:gs>
            <a:gs pos="100000">
              <a:schemeClr val="accent4">
                <a:hueOff val="-892954"/>
                <a:satOff val="5380"/>
                <a:lumOff val="4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Назву малюнку, твору</a:t>
          </a:r>
          <a:endParaRPr lang="ru-RU" sz="2400" kern="1200" dirty="0"/>
        </a:p>
      </dsp:txBody>
      <dsp:txXfrm>
        <a:off x="3347865" y="0"/>
        <a:ext cx="2641974" cy="2159236"/>
      </dsp:txXfrm>
    </dsp:sp>
    <dsp:sp modelId="{0C85B31B-D9A3-4169-A5AE-823B4774405B}">
      <dsp:nvSpPr>
        <dsp:cNvPr id="0" name=""/>
        <dsp:cNvSpPr/>
      </dsp:nvSpPr>
      <dsp:spPr>
        <a:xfrm>
          <a:off x="6447371" y="0"/>
          <a:ext cx="2696628" cy="2133218"/>
        </a:xfrm>
        <a:prstGeom prst="rect">
          <a:avLst/>
        </a:prstGeom>
        <a:gradFill rotWithShape="0">
          <a:gsLst>
            <a:gs pos="0">
              <a:schemeClr val="accent4">
                <a:hueOff val="-1785908"/>
                <a:satOff val="10760"/>
                <a:lumOff val="862"/>
                <a:alphaOff val="0"/>
                <a:shade val="51000"/>
                <a:satMod val="130000"/>
              </a:schemeClr>
            </a:gs>
            <a:gs pos="80000">
              <a:schemeClr val="accent4">
                <a:hueOff val="-1785908"/>
                <a:satOff val="10760"/>
                <a:lumOff val="862"/>
                <a:alphaOff val="0"/>
                <a:shade val="93000"/>
                <a:satMod val="130000"/>
              </a:schemeClr>
            </a:gs>
            <a:gs pos="100000">
              <a:schemeClr val="accent4">
                <a:hueOff val="-1785908"/>
                <a:satOff val="10760"/>
                <a:lumOff val="86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Кількість сторінок</a:t>
          </a:r>
          <a:endParaRPr lang="ru-RU" sz="2400" kern="1200" dirty="0"/>
        </a:p>
      </dsp:txBody>
      <dsp:txXfrm>
        <a:off x="6447371" y="0"/>
        <a:ext cx="2696628" cy="2133218"/>
      </dsp:txXfrm>
    </dsp:sp>
    <dsp:sp modelId="{85AA18EC-0706-4C02-92CE-EE5D95637535}">
      <dsp:nvSpPr>
        <dsp:cNvPr id="0" name=""/>
        <dsp:cNvSpPr/>
      </dsp:nvSpPr>
      <dsp:spPr>
        <a:xfrm>
          <a:off x="0" y="2868200"/>
          <a:ext cx="2969063" cy="2476167"/>
        </a:xfrm>
        <a:prstGeom prst="rect">
          <a:avLst/>
        </a:prstGeom>
        <a:gradFill rotWithShape="0">
          <a:gsLst>
            <a:gs pos="0">
              <a:schemeClr val="accent4">
                <a:hueOff val="-2678862"/>
                <a:satOff val="16139"/>
                <a:lumOff val="1294"/>
                <a:alphaOff val="0"/>
                <a:shade val="51000"/>
                <a:satMod val="130000"/>
              </a:schemeClr>
            </a:gs>
            <a:gs pos="80000">
              <a:schemeClr val="accent4">
                <a:hueOff val="-2678862"/>
                <a:satOff val="16139"/>
                <a:lumOff val="1294"/>
                <a:alphaOff val="0"/>
                <a:shade val="93000"/>
                <a:satMod val="130000"/>
              </a:schemeClr>
            </a:gs>
            <a:gs pos="100000">
              <a:schemeClr val="accent4">
                <a:hueOff val="-2678862"/>
                <a:satOff val="16139"/>
                <a:lumOff val="129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Конкурс малюнку і твору «Правосуддя» (на відповідну номінацію)</a:t>
          </a:r>
          <a:endParaRPr lang="ru-RU" sz="2400" kern="1200" dirty="0"/>
        </a:p>
      </dsp:txBody>
      <dsp:txXfrm>
        <a:off x="0" y="2868200"/>
        <a:ext cx="2969063" cy="2476167"/>
      </dsp:txXfrm>
    </dsp:sp>
    <dsp:sp modelId="{DF377A62-D863-4CCD-ACA8-56B169A7F231}">
      <dsp:nvSpPr>
        <dsp:cNvPr id="0" name=""/>
        <dsp:cNvSpPr/>
      </dsp:nvSpPr>
      <dsp:spPr>
        <a:xfrm>
          <a:off x="6606981" y="2868195"/>
          <a:ext cx="2537016" cy="2476167"/>
        </a:xfrm>
        <a:prstGeom prst="rect">
          <a:avLst/>
        </a:prstGeom>
        <a:gradFill rotWithShape="0">
          <a:gsLst>
            <a:gs pos="0">
              <a:schemeClr val="accent4">
                <a:hueOff val="-3571816"/>
                <a:satOff val="21519"/>
                <a:lumOff val="1725"/>
                <a:alphaOff val="0"/>
                <a:shade val="51000"/>
                <a:satMod val="130000"/>
              </a:schemeClr>
            </a:gs>
            <a:gs pos="80000">
              <a:schemeClr val="accent4">
                <a:hueOff val="-3571816"/>
                <a:satOff val="21519"/>
                <a:lumOff val="1725"/>
                <a:alphaOff val="0"/>
                <a:shade val="93000"/>
                <a:satMod val="130000"/>
              </a:schemeClr>
            </a:gs>
            <a:gs pos="100000">
              <a:schemeClr val="accent4">
                <a:hueOff val="-3571816"/>
                <a:satOff val="21519"/>
                <a:lumOff val="17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Шрифт  </a:t>
          </a:r>
          <a:r>
            <a:rPr lang="uk-UA" sz="2000" kern="1200" dirty="0" err="1" smtClean="0"/>
            <a:t>Times</a:t>
          </a:r>
          <a:r>
            <a:rPr lang="uk-UA" sz="2000" kern="1200" dirty="0" smtClean="0"/>
            <a:t> </a:t>
          </a:r>
          <a:r>
            <a:rPr lang="uk-UA" sz="2000" kern="1200" dirty="0" err="1" smtClean="0"/>
            <a:t>New</a:t>
          </a:r>
          <a:r>
            <a:rPr lang="uk-UA" sz="2000" kern="1200" dirty="0" smtClean="0"/>
            <a:t> </a:t>
          </a:r>
          <a:r>
            <a:rPr lang="uk-UA" sz="2000" kern="1200" dirty="0" err="1" smtClean="0"/>
            <a:t>Roman</a:t>
          </a:r>
          <a:endParaRPr lang="ru-RU" sz="2000" kern="1200" dirty="0"/>
        </a:p>
      </dsp:txBody>
      <dsp:txXfrm>
        <a:off x="6606981" y="2868195"/>
        <a:ext cx="2537016" cy="2476167"/>
      </dsp:txXfrm>
    </dsp:sp>
    <dsp:sp modelId="{1C6E0F1E-55F1-4BF9-8D1D-1976FEC3DB7C}">
      <dsp:nvSpPr>
        <dsp:cNvPr id="0" name=""/>
        <dsp:cNvSpPr/>
      </dsp:nvSpPr>
      <dsp:spPr>
        <a:xfrm>
          <a:off x="3347865" y="2868173"/>
          <a:ext cx="2681032" cy="2476194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Твір має бути оформлений за допомогою комп’ютерної техніки на аркушах білого паперу формату А4 ( з полями 10 мм справа, 35 мм зліва та 20 мм зверху і знизу)</a:t>
          </a:r>
          <a:endParaRPr lang="ru-RU" sz="1800" kern="1200" dirty="0"/>
        </a:p>
      </dsp:txBody>
      <dsp:txXfrm>
        <a:off x="3347865" y="2868173"/>
        <a:ext cx="2681032" cy="24761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3164-342B-4AAE-A167-5CCE97F3CAB8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98F0-AA48-4EC9-9EFF-E799B070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3164-342B-4AAE-A167-5CCE97F3CAB8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98F0-AA48-4EC9-9EFF-E799B070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3164-342B-4AAE-A167-5CCE97F3CAB8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98F0-AA48-4EC9-9EFF-E799B070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3164-342B-4AAE-A167-5CCE97F3CAB8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98F0-AA48-4EC9-9EFF-E799B070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3164-342B-4AAE-A167-5CCE97F3CAB8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98F0-AA48-4EC9-9EFF-E799B070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3164-342B-4AAE-A167-5CCE97F3CAB8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98F0-AA48-4EC9-9EFF-E799B070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3164-342B-4AAE-A167-5CCE97F3CAB8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98F0-AA48-4EC9-9EFF-E799B070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3164-342B-4AAE-A167-5CCE97F3CAB8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98F0-AA48-4EC9-9EFF-E799B070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3164-342B-4AAE-A167-5CCE97F3CAB8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98F0-AA48-4EC9-9EFF-E799B070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3164-342B-4AAE-A167-5CCE97F3CAB8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98F0-AA48-4EC9-9EFF-E799B070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3164-342B-4AAE-A167-5CCE97F3CAB8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98F0-AA48-4EC9-9EFF-E799B070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C3164-342B-4AAE-A167-5CCE97F3CAB8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B98F0-AA48-4EC9-9EFF-E799B070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davidenko@court.gov.u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916832"/>
            <a:ext cx="7772400" cy="1470025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Всеукраїнський конкурс малюнку і твору серед школярів</a:t>
            </a:r>
            <a:br>
              <a:rPr lang="uk-UA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uk-UA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uk-UA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uk-UA" sz="8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«ПРАВОСУДДЯ»</a:t>
            </a:r>
            <a:endParaRPr lang="ru-RU" sz="8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07504" y="188640"/>
          <a:ext cx="8928992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0" y="4221088"/>
          <a:ext cx="9144000" cy="2636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1"/>
            <a:ext cx="8229600" cy="1728192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79512" y="116632"/>
          <a:ext cx="8856984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404664"/>
            <a:ext cx="914400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700" b="1" dirty="0" smtClean="0">
                <a:solidFill>
                  <a:srgbClr val="FF0000"/>
                </a:solidFill>
              </a:rPr>
              <a:t>Увага! </a:t>
            </a:r>
            <a:r>
              <a:rPr lang="uk-UA" sz="2700" b="1" dirty="0" smtClean="0"/>
              <a:t>Заяву потрібно подавати лише в друкованому вигляді (заява написана від руки не розглядається), щоб запобігти неточностей у реєстрації персональної інформації про автора в разі перемоги.</a:t>
            </a:r>
            <a:br>
              <a:rPr lang="uk-UA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uk-UA" sz="2700" b="1" dirty="0" smtClean="0"/>
              <a:t>Електронний лист надсилається на поштову скриньку </a:t>
            </a:r>
            <a:r>
              <a:rPr lang="uk-UA" sz="2700" b="1" u="sng" dirty="0" err="1" smtClean="0">
                <a:hlinkClick r:id="rId2"/>
              </a:rPr>
              <a:t>davidenko</a:t>
            </a:r>
            <a:r>
              <a:rPr lang="uk-UA" sz="2700" b="1" u="sng" dirty="0" smtClean="0">
                <a:hlinkClick r:id="rId2"/>
              </a:rPr>
              <a:t>@</a:t>
            </a:r>
            <a:r>
              <a:rPr lang="uk-UA" sz="2700" b="1" u="sng" dirty="0" err="1" smtClean="0">
                <a:hlinkClick r:id="rId2"/>
              </a:rPr>
              <a:t>court.gov.ua</a:t>
            </a:r>
            <a:r>
              <a:rPr lang="uk-UA" sz="2700" b="1" dirty="0" smtClean="0"/>
              <a:t> з поміткою «Всеукраїнський конкурс малюнку і твору «Правосуддя»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uk-UA" sz="2700" b="1" dirty="0" smtClean="0"/>
              <a:t>Якщо рукопис надіслано електронною поштою, дублювати надсилання рукопису через поштовий зв'язок не потрібно.</a:t>
            </a:r>
            <a:br>
              <a:rPr lang="uk-UA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uk-UA" sz="2700" b="1" dirty="0" smtClean="0"/>
              <a:t>Кінцева дата подачі матеріалів на конкурс за поштовим штемпелем — </a:t>
            </a:r>
            <a:r>
              <a:rPr lang="uk-UA" sz="2700" b="1" dirty="0" smtClean="0">
                <a:solidFill>
                  <a:srgbClr val="FF0000"/>
                </a:solidFill>
              </a:rPr>
              <a:t>10 грудня 2018 року.</a:t>
            </a:r>
            <a:endParaRPr lang="ru-RU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>
                <a:alpha val="48000"/>
              </a:srgbClr>
            </a:gs>
            <a:gs pos="17999">
              <a:srgbClr val="99CCFF"/>
            </a:gs>
            <a:gs pos="36000">
              <a:srgbClr val="9966FF">
                <a:alpha val="67000"/>
              </a:srgbClr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>
              <a:buNone/>
            </a:pP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Рада суддів України, яка є вищим органом суддівського самоврядування, на своєму засіданні 17 вересня 2018 року  ухвалила рішення про проведення конкурсу малюнку і твору серед школярів на тему: </a:t>
            </a:r>
          </a:p>
          <a:p>
            <a:pPr>
              <a:buNone/>
            </a:pPr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«Правосуддя» у рамках відзначення Дня працівників суду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>
                <a:alpha val="77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>
                <a:solidFill>
                  <a:srgbClr val="FF0000"/>
                </a:solidFill>
              </a:rPr>
              <a:t>Метою конкурсу є:</a:t>
            </a:r>
            <a:r>
              <a:rPr lang="uk-UA" sz="5400" dirty="0" smtClean="0">
                <a:solidFill>
                  <a:srgbClr val="FF0000"/>
                </a:solidFill>
              </a:rPr>
              <a:t> 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uk-UA" b="1" dirty="0" smtClean="0"/>
              <a:t>	</a:t>
            </a:r>
            <a:r>
              <a:rPr lang="uk-UA" sz="3500" dirty="0" smtClean="0">
                <a:solidFill>
                  <a:srgbClr val="002060"/>
                </a:solidFill>
              </a:rPr>
              <a:t>розвинення у молодих українців прагнення зміцнювати демократичну, соціальну, правову державу, підвищення уваги суспільства до необхідності сприяння діяльності осіб та органів, що забезпечують здійснення правосуддя; висвітлення високої місії судів та судової діяльності в сучасному суспільстві художніми засобами, формування почуття патріотизму та власної гідності громадян України.</a:t>
            </a:r>
            <a:endParaRPr lang="ru-RU" sz="35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0" y="0"/>
          <a:ext cx="9144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0" y="4077072"/>
          <a:ext cx="9144000" cy="2780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Відзначення переможців: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/>
            <a:r>
              <a:rPr lang="uk-UA" b="1" dirty="0" smtClean="0">
                <a:solidFill>
                  <a:srgbClr val="7030A0"/>
                </a:solidFill>
              </a:rPr>
              <a:t>Переможці нагороджуються дипломами та почесними відзнаками Ради суддів України.</a:t>
            </a:r>
            <a:endParaRPr lang="ru-RU" b="1" dirty="0" smtClean="0">
              <a:solidFill>
                <a:srgbClr val="7030A0"/>
              </a:solidFill>
            </a:endParaRPr>
          </a:p>
          <a:p>
            <a:pPr lvl="0" algn="just"/>
            <a:r>
              <a:rPr lang="uk-UA" b="1" dirty="0" smtClean="0">
                <a:solidFill>
                  <a:srgbClr val="7030A0"/>
                </a:solidFill>
              </a:rPr>
              <a:t>Призовий фонд для кожної номінації становить три тисячі п’ятсот гривень. Перша премія еквівалентна – двом тисячам гривень, друга – одній тисячі, третя – п’ятсот гривням.</a:t>
            </a:r>
            <a:endParaRPr lang="ru-RU" b="1" dirty="0" smtClean="0">
              <a:solidFill>
                <a:srgbClr val="7030A0"/>
              </a:solidFill>
            </a:endParaRPr>
          </a:p>
          <a:p>
            <a:pPr lvl="0" algn="just"/>
            <a:r>
              <a:rPr lang="uk-UA" b="1" dirty="0" smtClean="0">
                <a:solidFill>
                  <a:srgbClr val="7030A0"/>
                </a:solidFill>
              </a:rPr>
              <a:t>Для переможців обох конкурсів будуть організовані святкові заходи за участю Ради суддів України та суддів Верховного Суду.</a:t>
            </a:r>
            <a:endParaRPr lang="ru-RU" b="1" dirty="0" smtClean="0">
              <a:solidFill>
                <a:srgbClr val="7030A0"/>
              </a:solidFill>
            </a:endParaRPr>
          </a:p>
          <a:p>
            <a:pPr algn="just"/>
            <a:r>
              <a:rPr lang="uk-UA" b="1" dirty="0" smtClean="0">
                <a:solidFill>
                  <a:srgbClr val="7030A0"/>
                </a:solidFill>
              </a:rPr>
              <a:t>Навчальні заклади, учні яких будуть оголошені переможцями конкурсів, будуть відзначені нагородами Ради суддів України.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>
                <a:alpha val="30000"/>
              </a:srgbClr>
            </a:gs>
            <a:gs pos="25000">
              <a:srgbClr val="21D6E0">
                <a:alpha val="67000"/>
              </a:srgbClr>
            </a:gs>
            <a:gs pos="75000">
              <a:srgbClr val="0087E6">
                <a:alpha val="62000"/>
              </a:srgbClr>
            </a:gs>
            <a:gs pos="100000">
              <a:srgbClr val="005CBF">
                <a:alpha val="62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6192688"/>
          </a:xfrm>
        </p:spPr>
        <p:txBody>
          <a:bodyPr>
            <a:normAutofit fontScale="85000" lnSpcReduction="10000"/>
          </a:bodyPr>
          <a:lstStyle/>
          <a:p>
            <a:pPr lvl="0" algn="just">
              <a:buNone/>
            </a:pPr>
            <a:r>
              <a:rPr lang="uk-UA" dirty="0" smtClean="0"/>
              <a:t>	</a:t>
            </a:r>
            <a:r>
              <a:rPr lang="uk-UA" b="1" dirty="0" smtClean="0"/>
              <a:t>Учасники погоджуються, що їх твори, можуть бути видані Радою суддів України, опубліковані та поширені, за згодою авторів - із зазначенням прізвища, ім’я, по-батькові; можуть будуть використані судами та органами суддівського самоврядування під час просвітницької роботи на території України та за її межами.</a:t>
            </a:r>
            <a:endParaRPr lang="ru-RU" b="1" dirty="0" smtClean="0"/>
          </a:p>
          <a:p>
            <a:pPr lvl="0" algn="just">
              <a:buNone/>
            </a:pPr>
            <a:r>
              <a:rPr lang="uk-UA" b="1" dirty="0" smtClean="0"/>
              <a:t>	</a:t>
            </a:r>
            <a:r>
              <a:rPr lang="uk-UA" b="1" dirty="0" smtClean="0">
                <a:solidFill>
                  <a:srgbClr val="7030A0"/>
                </a:solidFill>
              </a:rPr>
              <a:t>Співголови конкурсної комісії: Голова Ради суддів України, суддя Великої Палати Верховного Суду - Ткачук Олег Степанович та Генеральний директор директорату дошкільної та шкільної освіти Міністерство освіти і науки України - </a:t>
            </a:r>
            <a:r>
              <a:rPr lang="uk-UA" b="1" dirty="0" err="1" smtClean="0">
                <a:solidFill>
                  <a:srgbClr val="7030A0"/>
                </a:solidFill>
              </a:rPr>
              <a:t>Осмоловський</a:t>
            </a:r>
            <a:r>
              <a:rPr lang="uk-UA" b="1" dirty="0" smtClean="0">
                <a:solidFill>
                  <a:srgbClr val="7030A0"/>
                </a:solidFill>
              </a:rPr>
              <a:t> Андрій Олександрович (за згодою).</a:t>
            </a:r>
            <a:endParaRPr lang="ru-RU" b="1" dirty="0" smtClean="0">
              <a:solidFill>
                <a:srgbClr val="7030A0"/>
              </a:solidFill>
            </a:endParaRPr>
          </a:p>
          <a:p>
            <a:pPr algn="just">
              <a:buNone/>
            </a:pPr>
            <a:r>
              <a:rPr lang="uk-UA" b="1" dirty="0" smtClean="0">
                <a:solidFill>
                  <a:srgbClr val="7030A0"/>
                </a:solidFill>
              </a:rPr>
              <a:t>	Склад конкурсної комісії  - голови комітетів Ради суддів України.</a:t>
            </a:r>
            <a:endParaRPr lang="ru-RU" sz="4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Твори на Конкурс можна подавати такими способами: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 надсиланні роботи на конкурс засобами поштового зв’язку потрібно оформити титульний аркуш вказавши наступну інформацію: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412776"/>
          <a:ext cx="9144000" cy="534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79512" y="188640"/>
          <a:ext cx="8784976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6021288"/>
            <a:ext cx="9324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400" b="1" dirty="0" smtClean="0">
                <a:solidFill>
                  <a:srgbClr val="FF0000"/>
                </a:solidFill>
              </a:rPr>
              <a:t>Сканований рукопис не може бути допущений до участі в Конкурсі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742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Всеукраїнський конкурс малюнку і твору серед школярів  «ПРАВОСУДДЯ»</vt:lpstr>
      <vt:lpstr>Презентация PowerPoint</vt:lpstr>
      <vt:lpstr>Метою конкурсу є: </vt:lpstr>
      <vt:lpstr>Презентация PowerPoint</vt:lpstr>
      <vt:lpstr>Відзначення переможців:</vt:lpstr>
      <vt:lpstr>Презентация PowerPoint</vt:lpstr>
      <vt:lpstr>Твори на Конкурс можна подавати такими способами:</vt:lpstr>
      <vt:lpstr>При надсиланні роботи на конкурс засобами поштового зв’язку потрібно оформити титульний аркуш вказавши наступну інформацію: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SCU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IlyinaOY</dc:creator>
  <cp:lastModifiedBy>pastukhova</cp:lastModifiedBy>
  <cp:revision>114</cp:revision>
  <dcterms:created xsi:type="dcterms:W3CDTF">2018-09-12T11:55:26Z</dcterms:created>
  <dcterms:modified xsi:type="dcterms:W3CDTF">2018-10-03T07:16:48Z</dcterms:modified>
</cp:coreProperties>
</file>